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07" r:id="rId2"/>
    <p:sldId id="1098" r:id="rId3"/>
    <p:sldId id="1118" r:id="rId4"/>
    <p:sldId id="625" r:id="rId5"/>
    <p:sldId id="1101" r:id="rId6"/>
    <p:sldId id="687" r:id="rId7"/>
    <p:sldId id="688" r:id="rId8"/>
    <p:sldId id="1019" r:id="rId9"/>
    <p:sldId id="689" r:id="rId10"/>
    <p:sldId id="1015" r:id="rId11"/>
    <p:sldId id="1020" r:id="rId12"/>
    <p:sldId id="1099" r:id="rId13"/>
    <p:sldId id="1100" r:id="rId14"/>
    <p:sldId id="1119" r:id="rId15"/>
    <p:sldId id="1103" r:id="rId16"/>
    <p:sldId id="1104" r:id="rId17"/>
    <p:sldId id="1110" r:id="rId18"/>
    <p:sldId id="1113" r:id="rId19"/>
    <p:sldId id="1117" r:id="rId20"/>
    <p:sldId id="1114" r:id="rId21"/>
    <p:sldId id="1116" r:id="rId22"/>
    <p:sldId id="1105" r:id="rId23"/>
    <p:sldId id="1106" r:id="rId24"/>
    <p:sldId id="1107" r:id="rId25"/>
    <p:sldId id="1108" r:id="rId26"/>
    <p:sldId id="1109" r:id="rId27"/>
    <p:sldId id="1120" r:id="rId28"/>
    <p:sldId id="1111" r:id="rId29"/>
    <p:sldId id="1112" r:id="rId30"/>
    <p:sldId id="1121" r:id="rId31"/>
    <p:sldId id="1122" r:id="rId32"/>
    <p:sldId id="1126" r:id="rId33"/>
    <p:sldId id="1123" r:id="rId34"/>
    <p:sldId id="1124" r:id="rId35"/>
    <p:sldId id="1125" r:id="rId36"/>
    <p:sldId id="1064" r:id="rId37"/>
    <p:sldId id="1065" r:id="rId38"/>
    <p:sldId id="1066" r:id="rId39"/>
    <p:sldId id="1068" r:id="rId40"/>
    <p:sldId id="1069" r:id="rId41"/>
    <p:sldId id="1076" r:id="rId42"/>
    <p:sldId id="1077" r:id="rId43"/>
    <p:sldId id="1078" r:id="rId44"/>
    <p:sldId id="1079" r:id="rId45"/>
    <p:sldId id="1094" r:id="rId46"/>
    <p:sldId id="1095" r:id="rId47"/>
    <p:sldId id="1096" r:id="rId48"/>
    <p:sldId id="1097" r:id="rId49"/>
    <p:sldId id="297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56"/>
    <a:srgbClr val="BF7750"/>
    <a:srgbClr val="CC6600"/>
    <a:srgbClr val="FF0000"/>
    <a:srgbClr val="FFFFFF"/>
    <a:srgbClr val="A50021"/>
    <a:srgbClr val="660033"/>
    <a:srgbClr val="C4BD97"/>
    <a:srgbClr val="111111"/>
    <a:srgbClr val="1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9301" autoAdjust="0"/>
  </p:normalViewPr>
  <p:slideViewPr>
    <p:cSldViewPr>
      <p:cViewPr varScale="1">
        <p:scale>
          <a:sx n="82" d="100"/>
          <a:sy n="82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8BEE2-F0E3-4D75-874E-676FED015BCD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EAA47D-DE45-4A83-882B-F497D6471657}">
      <dgm:prSet phldrT="[Text]" custT="1"/>
      <dgm:spPr/>
      <dgm:t>
        <a:bodyPr/>
        <a:lstStyle/>
        <a:p>
          <a:r>
            <a:rPr lang="en-US" sz="1600" b="1" dirty="0" smtClean="0"/>
            <a:t>1)  SEJARAH DAN EVOLUSI AKTA HAKMILIK STRATA 1985</a:t>
          </a:r>
          <a:endParaRPr lang="en-US" sz="1600" b="1" dirty="0"/>
        </a:p>
      </dgm:t>
    </dgm:pt>
    <dgm:pt modelId="{8F4426D6-281A-4E19-9210-86250A0905BD}" type="parTrans" cxnId="{8A4C5367-07D4-4A03-8CAE-D773FFC8FCAA}">
      <dgm:prSet/>
      <dgm:spPr/>
      <dgm:t>
        <a:bodyPr/>
        <a:lstStyle/>
        <a:p>
          <a:endParaRPr lang="en-US" b="1"/>
        </a:p>
      </dgm:t>
    </dgm:pt>
    <dgm:pt modelId="{0820C7BC-56D9-4950-AC6A-9D226DE4D3CA}" type="sibTrans" cxnId="{8A4C5367-07D4-4A03-8CAE-D773FFC8FCAA}">
      <dgm:prSet/>
      <dgm:spPr/>
      <dgm:t>
        <a:bodyPr/>
        <a:lstStyle/>
        <a:p>
          <a:endParaRPr lang="en-US" b="1"/>
        </a:p>
      </dgm:t>
    </dgm:pt>
    <dgm:pt modelId="{E2209CEE-291E-420A-B14B-BB39BB054998}">
      <dgm:prSet phldrT="[Text]" custT="1"/>
      <dgm:spPr/>
      <dgm:t>
        <a:bodyPr/>
        <a:lstStyle/>
        <a:p>
          <a:r>
            <a:rPr lang="en-US" sz="1600" b="1" dirty="0" smtClean="0"/>
            <a:t>2)  KONSEP AKTA HAKMILIK STRATA 1985</a:t>
          </a:r>
          <a:endParaRPr lang="en-US" sz="1600" b="1" i="0" dirty="0"/>
        </a:p>
      </dgm:t>
    </dgm:pt>
    <dgm:pt modelId="{5B325ACE-8F22-4691-A53D-68ADF3A9B550}" type="parTrans" cxnId="{459CCF5B-7927-4939-BB39-468DCA76A640}">
      <dgm:prSet/>
      <dgm:spPr/>
      <dgm:t>
        <a:bodyPr/>
        <a:lstStyle/>
        <a:p>
          <a:endParaRPr lang="en-US" b="1"/>
        </a:p>
      </dgm:t>
    </dgm:pt>
    <dgm:pt modelId="{59615F6E-8BE3-4ACD-8C43-768D4E8C2CB8}" type="sibTrans" cxnId="{459CCF5B-7927-4939-BB39-468DCA76A640}">
      <dgm:prSet/>
      <dgm:spPr/>
      <dgm:t>
        <a:bodyPr/>
        <a:lstStyle/>
        <a:p>
          <a:endParaRPr lang="en-US" b="1"/>
        </a:p>
      </dgm:t>
    </dgm:pt>
    <dgm:pt modelId="{EDED89BC-50D0-45B4-9C23-B0139F65F782}">
      <dgm:prSet phldrT="[Text]" custT="1"/>
      <dgm:spPr/>
      <dgm:t>
        <a:bodyPr/>
        <a:lstStyle/>
        <a:p>
          <a:r>
            <a:rPr lang="en-US" sz="1600" b="1" dirty="0" smtClean="0"/>
            <a:t>3)  KONSEP BARU AKTA HAKMILIK STRATA (PINDAAN) 2016 [AKTA A1518]</a:t>
          </a:r>
          <a:endParaRPr lang="en-US" sz="1600" b="1" dirty="0"/>
        </a:p>
      </dgm:t>
    </dgm:pt>
    <dgm:pt modelId="{33FE294C-C882-4B96-8577-AE3C49DC7B67}" type="parTrans" cxnId="{F3B7CD6D-2497-482A-A832-26B0D18112A9}">
      <dgm:prSet/>
      <dgm:spPr/>
      <dgm:t>
        <a:bodyPr/>
        <a:lstStyle/>
        <a:p>
          <a:endParaRPr lang="en-US" b="1"/>
        </a:p>
      </dgm:t>
    </dgm:pt>
    <dgm:pt modelId="{32D72F46-0FE1-414D-9765-48CE2530BC47}" type="sibTrans" cxnId="{F3B7CD6D-2497-482A-A832-26B0D18112A9}">
      <dgm:prSet/>
      <dgm:spPr/>
      <dgm:t>
        <a:bodyPr/>
        <a:lstStyle/>
        <a:p>
          <a:endParaRPr lang="en-US" b="1"/>
        </a:p>
      </dgm:t>
    </dgm:pt>
    <dgm:pt modelId="{66033758-0576-477D-9F8D-D51EF88A5181}" type="pres">
      <dgm:prSet presAssocID="{E698BEE2-F0E3-4D75-874E-676FED015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5F06CD-ACF0-4CA5-BFA3-D3ADAAAC02EB}" type="pres">
      <dgm:prSet presAssocID="{F2EAA47D-DE45-4A83-882B-F497D64716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52C43-116A-4DED-A154-038F1D9D8386}" type="pres">
      <dgm:prSet presAssocID="{0820C7BC-56D9-4950-AC6A-9D226DE4D3CA}" presName="spacer" presStyleCnt="0"/>
      <dgm:spPr/>
      <dgm:t>
        <a:bodyPr/>
        <a:lstStyle/>
        <a:p>
          <a:endParaRPr lang="en-US"/>
        </a:p>
      </dgm:t>
    </dgm:pt>
    <dgm:pt modelId="{88D8DA6B-923F-46AC-BC36-F1A7B33279F0}" type="pres">
      <dgm:prSet presAssocID="{E2209CEE-291E-420A-B14B-BB39BB0549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E5B53-9D02-4B73-8A3B-DD3A6D6A3E7C}" type="pres">
      <dgm:prSet presAssocID="{59615F6E-8BE3-4ACD-8C43-768D4E8C2CB8}" presName="spacer" presStyleCnt="0"/>
      <dgm:spPr/>
      <dgm:t>
        <a:bodyPr/>
        <a:lstStyle/>
        <a:p>
          <a:endParaRPr lang="en-US"/>
        </a:p>
      </dgm:t>
    </dgm:pt>
    <dgm:pt modelId="{59F6F286-A0A2-4DE9-9631-A82A6D1B9DCD}" type="pres">
      <dgm:prSet presAssocID="{EDED89BC-50D0-45B4-9C23-B0139F65F7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C1C2C-8D91-47B2-82FB-0090F631C985}" type="presOf" srcId="{F2EAA47D-DE45-4A83-882B-F497D6471657}" destId="{305F06CD-ACF0-4CA5-BFA3-D3ADAAAC02EB}" srcOrd="0" destOrd="0" presId="urn:microsoft.com/office/officeart/2005/8/layout/vList2"/>
    <dgm:cxn modelId="{B9522F22-A48C-4985-90D6-739CA9910B47}" type="presOf" srcId="{EDED89BC-50D0-45B4-9C23-B0139F65F782}" destId="{59F6F286-A0A2-4DE9-9631-A82A6D1B9DCD}" srcOrd="0" destOrd="0" presId="urn:microsoft.com/office/officeart/2005/8/layout/vList2"/>
    <dgm:cxn modelId="{459CCF5B-7927-4939-BB39-468DCA76A640}" srcId="{E698BEE2-F0E3-4D75-874E-676FED015BCD}" destId="{E2209CEE-291E-420A-B14B-BB39BB054998}" srcOrd="1" destOrd="0" parTransId="{5B325ACE-8F22-4691-A53D-68ADF3A9B550}" sibTransId="{59615F6E-8BE3-4ACD-8C43-768D4E8C2CB8}"/>
    <dgm:cxn modelId="{E82D5B83-6310-439B-BA1E-5DD6A99E692F}" type="presOf" srcId="{E2209CEE-291E-420A-B14B-BB39BB054998}" destId="{88D8DA6B-923F-46AC-BC36-F1A7B33279F0}" srcOrd="0" destOrd="0" presId="urn:microsoft.com/office/officeart/2005/8/layout/vList2"/>
    <dgm:cxn modelId="{455BB87D-A30A-4EB4-B06E-BF457710B968}" type="presOf" srcId="{E698BEE2-F0E3-4D75-874E-676FED015BCD}" destId="{66033758-0576-477D-9F8D-D51EF88A5181}" srcOrd="0" destOrd="0" presId="urn:microsoft.com/office/officeart/2005/8/layout/vList2"/>
    <dgm:cxn modelId="{F3B7CD6D-2497-482A-A832-26B0D18112A9}" srcId="{E698BEE2-F0E3-4D75-874E-676FED015BCD}" destId="{EDED89BC-50D0-45B4-9C23-B0139F65F782}" srcOrd="2" destOrd="0" parTransId="{33FE294C-C882-4B96-8577-AE3C49DC7B67}" sibTransId="{32D72F46-0FE1-414D-9765-48CE2530BC47}"/>
    <dgm:cxn modelId="{8A4C5367-07D4-4A03-8CAE-D773FFC8FCAA}" srcId="{E698BEE2-F0E3-4D75-874E-676FED015BCD}" destId="{F2EAA47D-DE45-4A83-882B-F497D6471657}" srcOrd="0" destOrd="0" parTransId="{8F4426D6-281A-4E19-9210-86250A0905BD}" sibTransId="{0820C7BC-56D9-4950-AC6A-9D226DE4D3CA}"/>
    <dgm:cxn modelId="{C4DCADA5-6ED9-4705-8761-D0DEBC4BC913}" type="presParOf" srcId="{66033758-0576-477D-9F8D-D51EF88A5181}" destId="{305F06CD-ACF0-4CA5-BFA3-D3ADAAAC02EB}" srcOrd="0" destOrd="0" presId="urn:microsoft.com/office/officeart/2005/8/layout/vList2"/>
    <dgm:cxn modelId="{4DB4A4F5-F820-4395-BF1F-4222881EC7F6}" type="presParOf" srcId="{66033758-0576-477D-9F8D-D51EF88A5181}" destId="{E4B52C43-116A-4DED-A154-038F1D9D8386}" srcOrd="1" destOrd="0" presId="urn:microsoft.com/office/officeart/2005/8/layout/vList2"/>
    <dgm:cxn modelId="{D1D5DA08-6FB7-491B-808F-71E95F4970F3}" type="presParOf" srcId="{66033758-0576-477D-9F8D-D51EF88A5181}" destId="{88D8DA6B-923F-46AC-BC36-F1A7B33279F0}" srcOrd="2" destOrd="0" presId="urn:microsoft.com/office/officeart/2005/8/layout/vList2"/>
    <dgm:cxn modelId="{D8C0ED9F-3D91-4C4D-ABC4-1D0B841EB498}" type="presParOf" srcId="{66033758-0576-477D-9F8D-D51EF88A5181}" destId="{133E5B53-9D02-4B73-8A3B-DD3A6D6A3E7C}" srcOrd="3" destOrd="0" presId="urn:microsoft.com/office/officeart/2005/8/layout/vList2"/>
    <dgm:cxn modelId="{850911C1-D761-45A4-B1D7-4F12EC57D949}" type="presParOf" srcId="{66033758-0576-477D-9F8D-D51EF88A5181}" destId="{59F6F286-A0A2-4DE9-9631-A82A6D1B9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F7595-B62E-4E60-B6AF-B0BFFBDDB18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3873DC0-C67C-44DE-B4C9-45176EC479E9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dirty="0" smtClean="0">
              <a:solidFill>
                <a:schemeClr val="bg1"/>
              </a:solidFill>
            </a:rPr>
            <a:t>Skim Strata </a:t>
          </a:r>
          <a:r>
            <a:rPr lang="en-US" dirty="0" err="1" smtClean="0">
              <a:solidFill>
                <a:schemeClr val="bg1"/>
              </a:solidFill>
            </a:rPr>
            <a:t>Bangunan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Bertingkat</a:t>
          </a:r>
          <a:endParaRPr lang="en-US" dirty="0">
            <a:solidFill>
              <a:schemeClr val="bg1"/>
            </a:solidFill>
          </a:endParaRPr>
        </a:p>
      </dgm:t>
    </dgm:pt>
    <dgm:pt modelId="{62EE5AAD-9F7A-4AEA-9088-AC8B19B417E5}" type="parTrans" cxnId="{E9D39DA3-286C-4AE6-A9D8-8648B0C98F33}">
      <dgm:prSet/>
      <dgm:spPr/>
      <dgm:t>
        <a:bodyPr/>
        <a:lstStyle/>
        <a:p>
          <a:endParaRPr lang="en-US"/>
        </a:p>
      </dgm:t>
    </dgm:pt>
    <dgm:pt modelId="{6B7A4603-376F-4328-9832-56DD9069E1BF}" type="sibTrans" cxnId="{E9D39DA3-286C-4AE6-A9D8-8648B0C98F33}">
      <dgm:prSet/>
      <dgm:spPr/>
      <dgm:t>
        <a:bodyPr/>
        <a:lstStyle/>
        <a:p>
          <a:endParaRPr lang="en-US"/>
        </a:p>
      </dgm:t>
    </dgm:pt>
    <dgm:pt modelId="{1F532FD5-5760-4D4B-85E0-9D8D415899C1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Landed strata</a:t>
          </a:r>
          <a:endParaRPr lang="en-US" i="1" dirty="0">
            <a:solidFill>
              <a:schemeClr val="bg1"/>
            </a:solidFill>
          </a:endParaRPr>
        </a:p>
      </dgm:t>
    </dgm:pt>
    <dgm:pt modelId="{B5B84154-611A-4CDC-89A4-22FEEAB6BF51}" type="parTrans" cxnId="{49864B9E-EA0E-4CF6-9651-A8F8B925584F}">
      <dgm:prSet/>
      <dgm:spPr/>
      <dgm:t>
        <a:bodyPr/>
        <a:lstStyle/>
        <a:p>
          <a:endParaRPr lang="en-US"/>
        </a:p>
      </dgm:t>
    </dgm:pt>
    <dgm:pt modelId="{6644DE4C-EFB6-42F4-AE52-A212BF85D984}" type="sibTrans" cxnId="{49864B9E-EA0E-4CF6-9651-A8F8B925584F}">
      <dgm:prSet/>
      <dgm:spPr/>
      <dgm:t>
        <a:bodyPr/>
        <a:lstStyle/>
        <a:p>
          <a:endParaRPr lang="en-US"/>
        </a:p>
      </dgm:t>
    </dgm:pt>
    <dgm:pt modelId="{4CB5CF2D-E09B-4058-B9A0-430836900425}">
      <dgm:prSet phldrT="[Text]"/>
      <dgm:spPr>
        <a:solidFill>
          <a:srgbClr val="C000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dirty="0" smtClean="0">
              <a:solidFill>
                <a:schemeClr val="bg1"/>
              </a:solidFill>
            </a:rPr>
            <a:t>Skim strata </a:t>
          </a:r>
          <a:r>
            <a:rPr lang="en-US" dirty="0" err="1" smtClean="0">
              <a:solidFill>
                <a:schemeClr val="bg1"/>
              </a:solidFill>
            </a:rPr>
            <a:t>pembangunan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bercampur</a:t>
          </a:r>
          <a:endParaRPr lang="en-US" dirty="0">
            <a:solidFill>
              <a:schemeClr val="bg1"/>
            </a:solidFill>
          </a:endParaRPr>
        </a:p>
      </dgm:t>
    </dgm:pt>
    <dgm:pt modelId="{818F7D90-3640-4EB4-A461-9D7B041859A6}" type="parTrans" cxnId="{87F0CC7D-E95D-4293-94CA-E5C59BA0782E}">
      <dgm:prSet/>
      <dgm:spPr/>
      <dgm:t>
        <a:bodyPr/>
        <a:lstStyle/>
        <a:p>
          <a:endParaRPr lang="en-US"/>
        </a:p>
      </dgm:t>
    </dgm:pt>
    <dgm:pt modelId="{878B0135-C00B-4588-B0F2-CE16D76BB918}" type="sibTrans" cxnId="{87F0CC7D-E95D-4293-94CA-E5C59BA0782E}">
      <dgm:prSet/>
      <dgm:spPr/>
      <dgm:t>
        <a:bodyPr/>
        <a:lstStyle/>
        <a:p>
          <a:endParaRPr lang="en-US"/>
        </a:p>
      </dgm:t>
    </dgm:pt>
    <dgm:pt modelId="{8694FE3C-902A-4235-8001-F14D48D05869}" type="pres">
      <dgm:prSet presAssocID="{543F7595-B62E-4E60-B6AF-B0BFFBDDB18C}" presName="linearFlow" presStyleCnt="0">
        <dgm:presLayoutVars>
          <dgm:dir/>
          <dgm:resizeHandles val="exact"/>
        </dgm:presLayoutVars>
      </dgm:prSet>
      <dgm:spPr/>
    </dgm:pt>
    <dgm:pt modelId="{C22A2B98-D4CC-46D3-ADD6-782820235926}" type="pres">
      <dgm:prSet presAssocID="{73873DC0-C67C-44DE-B4C9-45176EC479E9}" presName="composite" presStyleCnt="0"/>
      <dgm:spPr/>
    </dgm:pt>
    <dgm:pt modelId="{C3D4675F-EB2D-46ED-8670-497675CDE917}" type="pres">
      <dgm:prSet presAssocID="{73873DC0-C67C-44DE-B4C9-45176EC479E9}" presName="imgShp" presStyleLbl="fgImgPlace1" presStyleIdx="0" presStyleCnt="3" custScaleX="136472" custScaleY="127324" custLinFactNeighborX="57475" custLinFactNeighborY="-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1F417D8-E5FD-4318-A445-A17580124295}" type="pres">
      <dgm:prSet presAssocID="{73873DC0-C67C-44DE-B4C9-45176EC479E9}" presName="txShp" presStyleLbl="node1" presStyleIdx="0" presStyleCnt="3" custLinFactNeighborX="16353" custLinFactNeighborY="-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7AC25-A8B1-4569-86FF-C4F8FA8ADF4E}" type="pres">
      <dgm:prSet presAssocID="{6B7A4603-376F-4328-9832-56DD9069E1BF}" presName="spacing" presStyleCnt="0"/>
      <dgm:spPr/>
    </dgm:pt>
    <dgm:pt modelId="{020243E4-F62E-4A5F-9805-913E6A95E46F}" type="pres">
      <dgm:prSet presAssocID="{1F532FD5-5760-4D4B-85E0-9D8D415899C1}" presName="composite" presStyleCnt="0"/>
      <dgm:spPr/>
    </dgm:pt>
    <dgm:pt modelId="{052B9917-2205-4F89-9E03-C13E6E4C4B24}" type="pres">
      <dgm:prSet presAssocID="{1F532FD5-5760-4D4B-85E0-9D8D415899C1}" presName="imgShp" presStyleLbl="fgImgPlace1" presStyleIdx="1" presStyleCnt="3" custScaleX="128508" custScaleY="135198" custLinFactNeighborX="-64603" custLinFactNeighborY="-864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0DAF00-9BEE-4499-A1B6-426D4171A1B0}" type="pres">
      <dgm:prSet presAssocID="{1F532FD5-5760-4D4B-85E0-9D8D415899C1}" presName="txShp" presStyleLbl="node1" presStyleIdx="1" presStyleCnt="3" custLinFactNeighborX="-8366" custLinFactNeighborY="-7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CE44D-B76A-4FEC-93CC-394E197EB120}" type="pres">
      <dgm:prSet presAssocID="{6644DE4C-EFB6-42F4-AE52-A212BF85D984}" presName="spacing" presStyleCnt="0"/>
      <dgm:spPr/>
    </dgm:pt>
    <dgm:pt modelId="{0CD97274-0523-409E-A781-B4D7574FEEB7}" type="pres">
      <dgm:prSet presAssocID="{4CB5CF2D-E09B-4058-B9A0-430836900425}" presName="composite" presStyleCnt="0"/>
      <dgm:spPr/>
    </dgm:pt>
    <dgm:pt modelId="{8C1213E2-97BD-47B5-957E-57E3197F5985}" type="pres">
      <dgm:prSet presAssocID="{4CB5CF2D-E09B-4058-B9A0-430836900425}" presName="imgShp" presStyleLbl="fgImgPlace1" presStyleIdx="2" presStyleCnt="3" custScaleX="141588" custScaleY="139387" custLinFactNeighborX="35639" custLinFactNeighborY="-988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FF7A1F8-9D93-4CB7-AA4F-9DBF21D59EC4}" type="pres">
      <dgm:prSet presAssocID="{4CB5CF2D-E09B-4058-B9A0-430836900425}" presName="txShp" presStyleLbl="node1" presStyleIdx="2" presStyleCnt="3" custLinFactNeighborX="11375" custLinFactNeighborY="-9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43521-5B42-40EC-8D54-88F50A5328BE}" type="presOf" srcId="{1F532FD5-5760-4D4B-85E0-9D8D415899C1}" destId="{390DAF00-9BEE-4499-A1B6-426D4171A1B0}" srcOrd="0" destOrd="0" presId="urn:microsoft.com/office/officeart/2005/8/layout/vList3#1"/>
    <dgm:cxn modelId="{49864B9E-EA0E-4CF6-9651-A8F8B925584F}" srcId="{543F7595-B62E-4E60-B6AF-B0BFFBDDB18C}" destId="{1F532FD5-5760-4D4B-85E0-9D8D415899C1}" srcOrd="1" destOrd="0" parTransId="{B5B84154-611A-4CDC-89A4-22FEEAB6BF51}" sibTransId="{6644DE4C-EFB6-42F4-AE52-A212BF85D984}"/>
    <dgm:cxn modelId="{84B2E9EA-404E-4A7F-B448-36B441B886AD}" type="presOf" srcId="{543F7595-B62E-4E60-B6AF-B0BFFBDDB18C}" destId="{8694FE3C-902A-4235-8001-F14D48D05869}" srcOrd="0" destOrd="0" presId="urn:microsoft.com/office/officeart/2005/8/layout/vList3#1"/>
    <dgm:cxn modelId="{2552DC2F-164B-47A9-8C41-EE3F983802FF}" type="presOf" srcId="{73873DC0-C67C-44DE-B4C9-45176EC479E9}" destId="{B1F417D8-E5FD-4318-A445-A17580124295}" srcOrd="0" destOrd="0" presId="urn:microsoft.com/office/officeart/2005/8/layout/vList3#1"/>
    <dgm:cxn modelId="{87F0CC7D-E95D-4293-94CA-E5C59BA0782E}" srcId="{543F7595-B62E-4E60-B6AF-B0BFFBDDB18C}" destId="{4CB5CF2D-E09B-4058-B9A0-430836900425}" srcOrd="2" destOrd="0" parTransId="{818F7D90-3640-4EB4-A461-9D7B041859A6}" sibTransId="{878B0135-C00B-4588-B0F2-CE16D76BB918}"/>
    <dgm:cxn modelId="{E9D39DA3-286C-4AE6-A9D8-8648B0C98F33}" srcId="{543F7595-B62E-4E60-B6AF-B0BFFBDDB18C}" destId="{73873DC0-C67C-44DE-B4C9-45176EC479E9}" srcOrd="0" destOrd="0" parTransId="{62EE5AAD-9F7A-4AEA-9088-AC8B19B417E5}" sibTransId="{6B7A4603-376F-4328-9832-56DD9069E1BF}"/>
    <dgm:cxn modelId="{F6559825-8C17-49BE-9ADB-E7DE59284313}" type="presOf" srcId="{4CB5CF2D-E09B-4058-B9A0-430836900425}" destId="{1FF7A1F8-9D93-4CB7-AA4F-9DBF21D59EC4}" srcOrd="0" destOrd="0" presId="urn:microsoft.com/office/officeart/2005/8/layout/vList3#1"/>
    <dgm:cxn modelId="{9F9B72A4-4AFA-4D0B-86F7-71D60BB245C8}" type="presParOf" srcId="{8694FE3C-902A-4235-8001-F14D48D05869}" destId="{C22A2B98-D4CC-46D3-ADD6-782820235926}" srcOrd="0" destOrd="0" presId="urn:microsoft.com/office/officeart/2005/8/layout/vList3#1"/>
    <dgm:cxn modelId="{430CA0CF-349B-4EB4-B969-3ADC430782A5}" type="presParOf" srcId="{C22A2B98-D4CC-46D3-ADD6-782820235926}" destId="{C3D4675F-EB2D-46ED-8670-497675CDE917}" srcOrd="0" destOrd="0" presId="urn:microsoft.com/office/officeart/2005/8/layout/vList3#1"/>
    <dgm:cxn modelId="{A7FD4AFB-C4D7-451B-9BAA-9A2B5DBD0EA4}" type="presParOf" srcId="{C22A2B98-D4CC-46D3-ADD6-782820235926}" destId="{B1F417D8-E5FD-4318-A445-A17580124295}" srcOrd="1" destOrd="0" presId="urn:microsoft.com/office/officeart/2005/8/layout/vList3#1"/>
    <dgm:cxn modelId="{2B165E0E-2835-43DE-8E56-AA6360AF5EB9}" type="presParOf" srcId="{8694FE3C-902A-4235-8001-F14D48D05869}" destId="{24B7AC25-A8B1-4569-86FF-C4F8FA8ADF4E}" srcOrd="1" destOrd="0" presId="urn:microsoft.com/office/officeart/2005/8/layout/vList3#1"/>
    <dgm:cxn modelId="{A2B99037-0FE1-43A5-B154-BED02A9479A5}" type="presParOf" srcId="{8694FE3C-902A-4235-8001-F14D48D05869}" destId="{020243E4-F62E-4A5F-9805-913E6A95E46F}" srcOrd="2" destOrd="0" presId="urn:microsoft.com/office/officeart/2005/8/layout/vList3#1"/>
    <dgm:cxn modelId="{E0821B83-434D-4D9F-A974-BDFF8F2D37E1}" type="presParOf" srcId="{020243E4-F62E-4A5F-9805-913E6A95E46F}" destId="{052B9917-2205-4F89-9E03-C13E6E4C4B24}" srcOrd="0" destOrd="0" presId="urn:microsoft.com/office/officeart/2005/8/layout/vList3#1"/>
    <dgm:cxn modelId="{00D7CD86-1665-475C-A108-FC97F9A216ED}" type="presParOf" srcId="{020243E4-F62E-4A5F-9805-913E6A95E46F}" destId="{390DAF00-9BEE-4499-A1B6-426D4171A1B0}" srcOrd="1" destOrd="0" presId="urn:microsoft.com/office/officeart/2005/8/layout/vList3#1"/>
    <dgm:cxn modelId="{09EE8ED8-CFD6-46F9-986E-5131BA007D83}" type="presParOf" srcId="{8694FE3C-902A-4235-8001-F14D48D05869}" destId="{C10CE44D-B76A-4FEC-93CC-394E197EB120}" srcOrd="3" destOrd="0" presId="urn:microsoft.com/office/officeart/2005/8/layout/vList3#1"/>
    <dgm:cxn modelId="{C7179C70-95AB-4F03-8D3B-744D0E35D546}" type="presParOf" srcId="{8694FE3C-902A-4235-8001-F14D48D05869}" destId="{0CD97274-0523-409E-A781-B4D7574FEEB7}" srcOrd="4" destOrd="0" presId="urn:microsoft.com/office/officeart/2005/8/layout/vList3#1"/>
    <dgm:cxn modelId="{E588673B-D62B-46AC-8963-9D0D13F0A516}" type="presParOf" srcId="{0CD97274-0523-409E-A781-B4D7574FEEB7}" destId="{8C1213E2-97BD-47B5-957E-57E3197F5985}" srcOrd="0" destOrd="0" presId="urn:microsoft.com/office/officeart/2005/8/layout/vList3#1"/>
    <dgm:cxn modelId="{4158DDD7-CA72-4336-892D-AEA3D1A8DE93}" type="presParOf" srcId="{0CD97274-0523-409E-A781-B4D7574FEEB7}" destId="{1FF7A1F8-9D93-4CB7-AA4F-9DBF21D59E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334B2D-DF67-49B4-A804-5DFD82952F4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2" csCatId="colorful" phldr="1"/>
      <dgm:spPr/>
    </dgm:pt>
    <dgm:pt modelId="{282C1B2E-A329-41A5-8595-70AF30E9151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PERANCANGAN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92FC382-72D0-456E-AAF1-49F336482B4F}" type="parTrans" cxnId="{7F639F09-FC65-4BDB-B737-1BF92A39B2B5}">
      <dgm:prSet/>
      <dgm:spPr/>
      <dgm:t>
        <a:bodyPr/>
        <a:lstStyle/>
        <a:p>
          <a:endParaRPr lang="en-US"/>
        </a:p>
      </dgm:t>
    </dgm:pt>
    <dgm:pt modelId="{0EACE6C4-675B-4228-8DBE-87B294E207CC}" type="sibTrans" cxnId="{7F639F09-FC65-4BDB-B737-1BF92A39B2B5}">
      <dgm:prSet/>
      <dgm:spPr/>
      <dgm:t>
        <a:bodyPr/>
        <a:lstStyle/>
        <a:p>
          <a:endParaRPr lang="en-US"/>
        </a:p>
      </dgm:t>
    </dgm:pt>
    <dgm:pt modelId="{B3F050EA-D148-4690-A927-5F51A251038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PEMBINAAN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F7AFF5A-D414-4B98-9886-8489575F3E20}" type="parTrans" cxnId="{82EF53F0-412C-4369-A6B0-C8717FF2C463}">
      <dgm:prSet/>
      <dgm:spPr/>
      <dgm:t>
        <a:bodyPr/>
        <a:lstStyle/>
        <a:p>
          <a:endParaRPr lang="en-US"/>
        </a:p>
      </dgm:t>
    </dgm:pt>
    <dgm:pt modelId="{56B49C1F-3C47-4A03-8E3C-5864B6CE249F}" type="sibTrans" cxnId="{82EF53F0-412C-4369-A6B0-C8717FF2C463}">
      <dgm:prSet/>
      <dgm:spPr/>
      <dgm:t>
        <a:bodyPr/>
        <a:lstStyle/>
        <a:p>
          <a:endParaRPr lang="en-US"/>
        </a:p>
      </dgm:t>
    </dgm:pt>
    <dgm:pt modelId="{404ADF31-EE50-4A52-A87F-FFE86C5584D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PENJUALAN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75D4CCD-3C92-4CF4-9052-611042AAB9C3}" type="parTrans" cxnId="{20FC5039-15CC-495B-9F4F-95B8D09DBEA1}">
      <dgm:prSet/>
      <dgm:spPr/>
      <dgm:t>
        <a:bodyPr/>
        <a:lstStyle/>
        <a:p>
          <a:endParaRPr lang="en-US"/>
        </a:p>
      </dgm:t>
    </dgm:pt>
    <dgm:pt modelId="{0B89D321-06C2-441F-AA41-4D143B869652}" type="sibTrans" cxnId="{20FC5039-15CC-495B-9F4F-95B8D09DBEA1}">
      <dgm:prSet/>
      <dgm:spPr/>
      <dgm:t>
        <a:bodyPr/>
        <a:lstStyle/>
        <a:p>
          <a:endParaRPr lang="en-US"/>
        </a:p>
      </dgm:t>
    </dgm:pt>
    <dgm:pt modelId="{0CEBCE26-3BEC-4AB7-AE39-F040CFA496E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PERMOHONAN STRATA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59E4C4C-71A0-409B-AD76-D09D98391707}" type="parTrans" cxnId="{86458947-5994-4B12-B20F-B0DF53590F8F}">
      <dgm:prSet/>
      <dgm:spPr/>
      <dgm:t>
        <a:bodyPr/>
        <a:lstStyle/>
        <a:p>
          <a:endParaRPr lang="en-US"/>
        </a:p>
      </dgm:t>
    </dgm:pt>
    <dgm:pt modelId="{15F1E0CE-3EEF-4842-90DA-FBCB18832C26}" type="sibTrans" cxnId="{86458947-5994-4B12-B20F-B0DF53590F8F}">
      <dgm:prSet/>
      <dgm:spPr/>
      <dgm:t>
        <a:bodyPr/>
        <a:lstStyle/>
        <a:p>
          <a:endParaRPr lang="en-US"/>
        </a:p>
      </dgm:t>
    </dgm:pt>
    <dgm:pt modelId="{6B212C92-7FE5-4EA8-8BAF-34CC14497105}">
      <dgm:prSet phldrT="[Text]" custT="1"/>
      <dgm:spPr/>
      <dgm:t>
        <a:bodyPr/>
        <a:lstStyle/>
        <a:p>
          <a:r>
            <a: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SIJIL CADANGAN PELAN STRATA (CPSP</a:t>
          </a:r>
          <a:r>
            <a:rPr lang="en-US" sz="1050" b="1" dirty="0" smtClean="0">
              <a:latin typeface="+mn-lt"/>
            </a:rPr>
            <a:t>)</a:t>
          </a:r>
          <a:endParaRPr lang="en-US" sz="1050" b="1" dirty="0">
            <a:latin typeface="+mn-lt"/>
          </a:endParaRPr>
        </a:p>
      </dgm:t>
    </dgm:pt>
    <dgm:pt modelId="{2C135641-E478-4C0B-91C4-6BC84C73FC69}" type="parTrans" cxnId="{285BD408-1A9A-4799-AE03-B2CFC0E75F2B}">
      <dgm:prSet/>
      <dgm:spPr/>
      <dgm:t>
        <a:bodyPr/>
        <a:lstStyle/>
        <a:p>
          <a:endParaRPr lang="en-US"/>
        </a:p>
      </dgm:t>
    </dgm:pt>
    <dgm:pt modelId="{C8F15B45-2415-43BC-AC70-B89DCD30FB07}" type="sibTrans" cxnId="{285BD408-1A9A-4799-AE03-B2CFC0E75F2B}">
      <dgm:prSet/>
      <dgm:spPr/>
      <dgm:t>
        <a:bodyPr/>
        <a:lstStyle/>
        <a:p>
          <a:endParaRPr lang="en-US"/>
        </a:p>
      </dgm:t>
    </dgm:pt>
    <dgm:pt modelId="{E1EDEF8A-3D0A-46C1-B036-24444EEA1C09}" type="pres">
      <dgm:prSet presAssocID="{6C334B2D-DF67-49B4-A804-5DFD82952F4B}" presName="Name0" presStyleCnt="0">
        <dgm:presLayoutVars>
          <dgm:dir/>
          <dgm:resizeHandles val="exact"/>
        </dgm:presLayoutVars>
      </dgm:prSet>
      <dgm:spPr/>
    </dgm:pt>
    <dgm:pt modelId="{08C52579-DBD1-413B-B11B-D4FF601F15EA}" type="pres">
      <dgm:prSet presAssocID="{282C1B2E-A329-41A5-8595-70AF30E91515}" presName="composite" presStyleCnt="0"/>
      <dgm:spPr/>
    </dgm:pt>
    <dgm:pt modelId="{0461756C-6812-4C00-9696-3450C12FED59}" type="pres">
      <dgm:prSet presAssocID="{282C1B2E-A329-41A5-8595-70AF30E91515}" presName="bgChev" presStyleLbl="node1" presStyleIdx="0" presStyleCnt="5"/>
      <dgm:spPr/>
    </dgm:pt>
    <dgm:pt modelId="{5FBA754A-3D0B-4CC1-B1C0-FAB11ED9734C}" type="pres">
      <dgm:prSet presAssocID="{282C1B2E-A329-41A5-8595-70AF30E91515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F0441-395D-4E55-9AA8-4CB77584FC42}" type="pres">
      <dgm:prSet presAssocID="{0EACE6C4-675B-4228-8DBE-87B294E207CC}" presName="compositeSpace" presStyleCnt="0"/>
      <dgm:spPr/>
    </dgm:pt>
    <dgm:pt modelId="{3363CD26-FA18-465C-80C5-87419F715A1A}" type="pres">
      <dgm:prSet presAssocID="{B3F050EA-D148-4690-A927-5F51A2510382}" presName="composite" presStyleCnt="0"/>
      <dgm:spPr/>
    </dgm:pt>
    <dgm:pt modelId="{9F456944-3322-4F21-BBFB-CA23B9FCFD82}" type="pres">
      <dgm:prSet presAssocID="{B3F050EA-D148-4690-A927-5F51A2510382}" presName="bgChev" presStyleLbl="node1" presStyleIdx="1" presStyleCnt="5"/>
      <dgm:spPr/>
    </dgm:pt>
    <dgm:pt modelId="{9C1F5D48-ED1F-4A47-9BE1-EEDD7061BFB5}" type="pres">
      <dgm:prSet presAssocID="{B3F050EA-D148-4690-A927-5F51A2510382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AA6E6-9F3E-46FC-AD42-752C4427FC86}" type="pres">
      <dgm:prSet presAssocID="{56B49C1F-3C47-4A03-8E3C-5864B6CE249F}" presName="compositeSpace" presStyleCnt="0"/>
      <dgm:spPr/>
    </dgm:pt>
    <dgm:pt modelId="{041B0A03-6E1A-4B82-9BE9-383D385490E8}" type="pres">
      <dgm:prSet presAssocID="{404ADF31-EE50-4A52-A87F-FFE86C5584D1}" presName="composite" presStyleCnt="0"/>
      <dgm:spPr/>
    </dgm:pt>
    <dgm:pt modelId="{F3A03962-BB25-4BAF-AC1F-AA0C76B937D9}" type="pres">
      <dgm:prSet presAssocID="{404ADF31-EE50-4A52-A87F-FFE86C5584D1}" presName="bgChev" presStyleLbl="node1" presStyleIdx="2" presStyleCnt="5"/>
      <dgm:spPr/>
    </dgm:pt>
    <dgm:pt modelId="{663CD2ED-3476-4351-B03B-C4159DA59D70}" type="pres">
      <dgm:prSet presAssocID="{404ADF31-EE50-4A52-A87F-FFE86C5584D1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42A8-373F-4ECE-BB7C-10643F81B609}" type="pres">
      <dgm:prSet presAssocID="{0B89D321-06C2-441F-AA41-4D143B869652}" presName="compositeSpace" presStyleCnt="0"/>
      <dgm:spPr/>
    </dgm:pt>
    <dgm:pt modelId="{2107B532-D2B5-4065-8AAA-AA166F7607A5}" type="pres">
      <dgm:prSet presAssocID="{6B212C92-7FE5-4EA8-8BAF-34CC14497105}" presName="composite" presStyleCnt="0"/>
      <dgm:spPr/>
    </dgm:pt>
    <dgm:pt modelId="{C954F133-3EC0-456E-AC97-9C4A14752A62}" type="pres">
      <dgm:prSet presAssocID="{6B212C92-7FE5-4EA8-8BAF-34CC14497105}" presName="bgChev" presStyleLbl="node1" presStyleIdx="3" presStyleCnt="5"/>
      <dgm:spPr/>
    </dgm:pt>
    <dgm:pt modelId="{B0A32A38-CCF4-4F60-8ED3-DF4D918F05D7}" type="pres">
      <dgm:prSet presAssocID="{6B212C92-7FE5-4EA8-8BAF-34CC14497105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A153-8071-4864-AD49-609A30113CDF}" type="pres">
      <dgm:prSet presAssocID="{C8F15B45-2415-43BC-AC70-B89DCD30FB07}" presName="compositeSpace" presStyleCnt="0"/>
      <dgm:spPr/>
    </dgm:pt>
    <dgm:pt modelId="{F7D40F69-6A7B-4C63-BCA8-6E5F0AB473DA}" type="pres">
      <dgm:prSet presAssocID="{0CEBCE26-3BEC-4AB7-AE39-F040CFA496E2}" presName="composite" presStyleCnt="0"/>
      <dgm:spPr/>
    </dgm:pt>
    <dgm:pt modelId="{626E78A9-34D3-4D97-B058-BE1F49939429}" type="pres">
      <dgm:prSet presAssocID="{0CEBCE26-3BEC-4AB7-AE39-F040CFA496E2}" presName="bgChev" presStyleLbl="node1" presStyleIdx="4" presStyleCnt="5"/>
      <dgm:spPr/>
    </dgm:pt>
    <dgm:pt modelId="{1BA29BB1-FD4B-4D8D-BA41-CFB2037DE83C}" type="pres">
      <dgm:prSet presAssocID="{0CEBCE26-3BEC-4AB7-AE39-F040CFA496E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C5039-15CC-495B-9F4F-95B8D09DBEA1}" srcId="{6C334B2D-DF67-49B4-A804-5DFD82952F4B}" destId="{404ADF31-EE50-4A52-A87F-FFE86C5584D1}" srcOrd="2" destOrd="0" parTransId="{375D4CCD-3C92-4CF4-9052-611042AAB9C3}" sibTransId="{0B89D321-06C2-441F-AA41-4D143B869652}"/>
    <dgm:cxn modelId="{D20D3849-34C0-4D9A-BE54-7DEEF6AB96E3}" type="presOf" srcId="{404ADF31-EE50-4A52-A87F-FFE86C5584D1}" destId="{663CD2ED-3476-4351-B03B-C4159DA59D70}" srcOrd="0" destOrd="0" presId="urn:microsoft.com/office/officeart/2005/8/layout/chevronAccent+Icon"/>
    <dgm:cxn modelId="{87617C86-C950-4561-B968-C874B76234FD}" type="presOf" srcId="{282C1B2E-A329-41A5-8595-70AF30E91515}" destId="{5FBA754A-3D0B-4CC1-B1C0-FAB11ED9734C}" srcOrd="0" destOrd="0" presId="urn:microsoft.com/office/officeart/2005/8/layout/chevronAccent+Icon"/>
    <dgm:cxn modelId="{F5F64B95-AC77-45D1-91B7-FC0580AA0CF9}" type="presOf" srcId="{6B212C92-7FE5-4EA8-8BAF-34CC14497105}" destId="{B0A32A38-CCF4-4F60-8ED3-DF4D918F05D7}" srcOrd="0" destOrd="0" presId="urn:microsoft.com/office/officeart/2005/8/layout/chevronAccent+Icon"/>
    <dgm:cxn modelId="{285BD408-1A9A-4799-AE03-B2CFC0E75F2B}" srcId="{6C334B2D-DF67-49B4-A804-5DFD82952F4B}" destId="{6B212C92-7FE5-4EA8-8BAF-34CC14497105}" srcOrd="3" destOrd="0" parTransId="{2C135641-E478-4C0B-91C4-6BC84C73FC69}" sibTransId="{C8F15B45-2415-43BC-AC70-B89DCD30FB07}"/>
    <dgm:cxn modelId="{959DE689-3717-43D1-8E59-1153E4EEC3CD}" type="presOf" srcId="{0CEBCE26-3BEC-4AB7-AE39-F040CFA496E2}" destId="{1BA29BB1-FD4B-4D8D-BA41-CFB2037DE83C}" srcOrd="0" destOrd="0" presId="urn:microsoft.com/office/officeart/2005/8/layout/chevronAccent+Icon"/>
    <dgm:cxn modelId="{7F639F09-FC65-4BDB-B737-1BF92A39B2B5}" srcId="{6C334B2D-DF67-49B4-A804-5DFD82952F4B}" destId="{282C1B2E-A329-41A5-8595-70AF30E91515}" srcOrd="0" destOrd="0" parTransId="{D92FC382-72D0-456E-AAF1-49F336482B4F}" sibTransId="{0EACE6C4-675B-4228-8DBE-87B294E207CC}"/>
    <dgm:cxn modelId="{BCDEF78F-FC59-4EE9-8087-81E2DF531B38}" type="presOf" srcId="{B3F050EA-D148-4690-A927-5F51A2510382}" destId="{9C1F5D48-ED1F-4A47-9BE1-EEDD7061BFB5}" srcOrd="0" destOrd="0" presId="urn:microsoft.com/office/officeart/2005/8/layout/chevronAccent+Icon"/>
    <dgm:cxn modelId="{1E295184-8E13-4EAE-8E4C-751AD650975A}" type="presOf" srcId="{6C334B2D-DF67-49B4-A804-5DFD82952F4B}" destId="{E1EDEF8A-3D0A-46C1-B036-24444EEA1C09}" srcOrd="0" destOrd="0" presId="urn:microsoft.com/office/officeart/2005/8/layout/chevronAccent+Icon"/>
    <dgm:cxn modelId="{82EF53F0-412C-4369-A6B0-C8717FF2C463}" srcId="{6C334B2D-DF67-49B4-A804-5DFD82952F4B}" destId="{B3F050EA-D148-4690-A927-5F51A2510382}" srcOrd="1" destOrd="0" parTransId="{0F7AFF5A-D414-4B98-9886-8489575F3E20}" sibTransId="{56B49C1F-3C47-4A03-8E3C-5864B6CE249F}"/>
    <dgm:cxn modelId="{86458947-5994-4B12-B20F-B0DF53590F8F}" srcId="{6C334B2D-DF67-49B4-A804-5DFD82952F4B}" destId="{0CEBCE26-3BEC-4AB7-AE39-F040CFA496E2}" srcOrd="4" destOrd="0" parTransId="{F59E4C4C-71A0-409B-AD76-D09D98391707}" sibTransId="{15F1E0CE-3EEF-4842-90DA-FBCB18832C26}"/>
    <dgm:cxn modelId="{2DA40340-88D5-44A2-96EA-26F7A2767814}" type="presParOf" srcId="{E1EDEF8A-3D0A-46C1-B036-24444EEA1C09}" destId="{08C52579-DBD1-413B-B11B-D4FF601F15EA}" srcOrd="0" destOrd="0" presId="urn:microsoft.com/office/officeart/2005/8/layout/chevronAccent+Icon"/>
    <dgm:cxn modelId="{E3FD98F9-7E37-4601-B9D5-ACE37BA58A16}" type="presParOf" srcId="{08C52579-DBD1-413B-B11B-D4FF601F15EA}" destId="{0461756C-6812-4C00-9696-3450C12FED59}" srcOrd="0" destOrd="0" presId="urn:microsoft.com/office/officeart/2005/8/layout/chevronAccent+Icon"/>
    <dgm:cxn modelId="{D85E3A78-D2B5-450C-B775-B74A0818B7AA}" type="presParOf" srcId="{08C52579-DBD1-413B-B11B-D4FF601F15EA}" destId="{5FBA754A-3D0B-4CC1-B1C0-FAB11ED9734C}" srcOrd="1" destOrd="0" presId="urn:microsoft.com/office/officeart/2005/8/layout/chevronAccent+Icon"/>
    <dgm:cxn modelId="{4A88B0D0-006D-4A94-8A84-0D7633E9964A}" type="presParOf" srcId="{E1EDEF8A-3D0A-46C1-B036-24444EEA1C09}" destId="{3D7F0441-395D-4E55-9AA8-4CB77584FC42}" srcOrd="1" destOrd="0" presId="urn:microsoft.com/office/officeart/2005/8/layout/chevronAccent+Icon"/>
    <dgm:cxn modelId="{E5AEDD3E-DAD9-4107-957D-4CDC22DEFE82}" type="presParOf" srcId="{E1EDEF8A-3D0A-46C1-B036-24444EEA1C09}" destId="{3363CD26-FA18-465C-80C5-87419F715A1A}" srcOrd="2" destOrd="0" presId="urn:microsoft.com/office/officeart/2005/8/layout/chevronAccent+Icon"/>
    <dgm:cxn modelId="{42A164D4-49C1-4D69-8284-ECA1A8AE3973}" type="presParOf" srcId="{3363CD26-FA18-465C-80C5-87419F715A1A}" destId="{9F456944-3322-4F21-BBFB-CA23B9FCFD82}" srcOrd="0" destOrd="0" presId="urn:microsoft.com/office/officeart/2005/8/layout/chevronAccent+Icon"/>
    <dgm:cxn modelId="{FE38718C-1A3F-4101-890D-B383AF077897}" type="presParOf" srcId="{3363CD26-FA18-465C-80C5-87419F715A1A}" destId="{9C1F5D48-ED1F-4A47-9BE1-EEDD7061BFB5}" srcOrd="1" destOrd="0" presId="urn:microsoft.com/office/officeart/2005/8/layout/chevronAccent+Icon"/>
    <dgm:cxn modelId="{8D895990-9D86-435D-AD82-801743E88AEF}" type="presParOf" srcId="{E1EDEF8A-3D0A-46C1-B036-24444EEA1C09}" destId="{D3FAA6E6-9F3E-46FC-AD42-752C4427FC86}" srcOrd="3" destOrd="0" presId="urn:microsoft.com/office/officeart/2005/8/layout/chevronAccent+Icon"/>
    <dgm:cxn modelId="{5B235105-F122-499A-9217-97677B0DCE00}" type="presParOf" srcId="{E1EDEF8A-3D0A-46C1-B036-24444EEA1C09}" destId="{041B0A03-6E1A-4B82-9BE9-383D385490E8}" srcOrd="4" destOrd="0" presId="urn:microsoft.com/office/officeart/2005/8/layout/chevronAccent+Icon"/>
    <dgm:cxn modelId="{216534C0-12DA-4B0D-968D-D9AEE88FA596}" type="presParOf" srcId="{041B0A03-6E1A-4B82-9BE9-383D385490E8}" destId="{F3A03962-BB25-4BAF-AC1F-AA0C76B937D9}" srcOrd="0" destOrd="0" presId="urn:microsoft.com/office/officeart/2005/8/layout/chevronAccent+Icon"/>
    <dgm:cxn modelId="{F63F0239-23D9-4F0D-8A6B-C8903C2A0FEB}" type="presParOf" srcId="{041B0A03-6E1A-4B82-9BE9-383D385490E8}" destId="{663CD2ED-3476-4351-B03B-C4159DA59D70}" srcOrd="1" destOrd="0" presId="urn:microsoft.com/office/officeart/2005/8/layout/chevronAccent+Icon"/>
    <dgm:cxn modelId="{D507B27E-107E-4493-A2F5-38BA99BA837A}" type="presParOf" srcId="{E1EDEF8A-3D0A-46C1-B036-24444EEA1C09}" destId="{568042A8-373F-4ECE-BB7C-10643F81B609}" srcOrd="5" destOrd="0" presId="urn:microsoft.com/office/officeart/2005/8/layout/chevronAccent+Icon"/>
    <dgm:cxn modelId="{E3157E87-F2A3-493D-810A-84410EF8EB64}" type="presParOf" srcId="{E1EDEF8A-3D0A-46C1-B036-24444EEA1C09}" destId="{2107B532-D2B5-4065-8AAA-AA166F7607A5}" srcOrd="6" destOrd="0" presId="urn:microsoft.com/office/officeart/2005/8/layout/chevronAccent+Icon"/>
    <dgm:cxn modelId="{314755A3-7F41-456A-AA68-BA186048ABC2}" type="presParOf" srcId="{2107B532-D2B5-4065-8AAA-AA166F7607A5}" destId="{C954F133-3EC0-456E-AC97-9C4A14752A62}" srcOrd="0" destOrd="0" presId="urn:microsoft.com/office/officeart/2005/8/layout/chevronAccent+Icon"/>
    <dgm:cxn modelId="{E90154F8-73C6-4121-933E-B509AA1491B3}" type="presParOf" srcId="{2107B532-D2B5-4065-8AAA-AA166F7607A5}" destId="{B0A32A38-CCF4-4F60-8ED3-DF4D918F05D7}" srcOrd="1" destOrd="0" presId="urn:microsoft.com/office/officeart/2005/8/layout/chevronAccent+Icon"/>
    <dgm:cxn modelId="{362A2DE2-E350-4059-82E4-B12484FCB1A2}" type="presParOf" srcId="{E1EDEF8A-3D0A-46C1-B036-24444EEA1C09}" destId="{44CFA153-8071-4864-AD49-609A30113CDF}" srcOrd="7" destOrd="0" presId="urn:microsoft.com/office/officeart/2005/8/layout/chevronAccent+Icon"/>
    <dgm:cxn modelId="{089E1A68-D81A-4291-8BBB-3839463AB1F0}" type="presParOf" srcId="{E1EDEF8A-3D0A-46C1-B036-24444EEA1C09}" destId="{F7D40F69-6A7B-4C63-BCA8-6E5F0AB473DA}" srcOrd="8" destOrd="0" presId="urn:microsoft.com/office/officeart/2005/8/layout/chevronAccent+Icon"/>
    <dgm:cxn modelId="{A2D6FC75-2EB1-4E06-944D-CD1ADA60C787}" type="presParOf" srcId="{F7D40F69-6A7B-4C63-BCA8-6E5F0AB473DA}" destId="{626E78A9-34D3-4D97-B058-BE1F49939429}" srcOrd="0" destOrd="0" presId="urn:microsoft.com/office/officeart/2005/8/layout/chevronAccent+Icon"/>
    <dgm:cxn modelId="{C899FBC2-788C-4525-90B8-7497F9D99690}" type="presParOf" srcId="{F7D40F69-6A7B-4C63-BCA8-6E5F0AB473DA}" destId="{1BA29BB1-FD4B-4D8D-BA41-CFB2037DE83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334B2D-DF67-49B4-A804-5DFD82952F4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2" csCatId="colorful" phldr="1"/>
      <dgm:spPr/>
    </dgm:pt>
    <dgm:pt modelId="{282C1B2E-A329-41A5-8595-70AF30E91515}">
      <dgm:prSet phldrT="[Text]"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KELULUSAN STRATA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92FC382-72D0-456E-AAF1-49F336482B4F}" type="parTrans" cxnId="{7F639F09-FC65-4BDB-B737-1BF92A39B2B5}">
      <dgm:prSet/>
      <dgm:spPr/>
      <dgm:t>
        <a:bodyPr/>
        <a:lstStyle/>
        <a:p>
          <a:endParaRPr lang="en-US"/>
        </a:p>
      </dgm:t>
    </dgm:pt>
    <dgm:pt modelId="{0EACE6C4-675B-4228-8DBE-87B294E207CC}" type="sibTrans" cxnId="{7F639F09-FC65-4BDB-B737-1BF92A39B2B5}">
      <dgm:prSet/>
      <dgm:spPr/>
      <dgm:t>
        <a:bodyPr/>
        <a:lstStyle/>
        <a:p>
          <a:endParaRPr lang="en-US"/>
        </a:p>
      </dgm:t>
    </dgm:pt>
    <dgm:pt modelId="{B3F050EA-D148-4690-A927-5F51A2510382}">
      <dgm:prSet phldrT="[Text]" custT="1"/>
      <dgm:spPr/>
      <dgm:t>
        <a:bodyPr/>
        <a:lstStyle/>
        <a:p>
          <a:r>
            <a:rPr lang="en-US" sz="9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PENDAFTARAN STRATA DAN PEMILIKAN KOSONG</a:t>
          </a:r>
          <a:endParaRPr lang="en-US" sz="9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F7AFF5A-D414-4B98-9886-8489575F3E20}" type="parTrans" cxnId="{82EF53F0-412C-4369-A6B0-C8717FF2C463}">
      <dgm:prSet/>
      <dgm:spPr/>
      <dgm:t>
        <a:bodyPr/>
        <a:lstStyle/>
        <a:p>
          <a:endParaRPr lang="en-US"/>
        </a:p>
      </dgm:t>
    </dgm:pt>
    <dgm:pt modelId="{56B49C1F-3C47-4A03-8E3C-5864B6CE249F}" type="sibTrans" cxnId="{82EF53F0-412C-4369-A6B0-C8717FF2C463}">
      <dgm:prSet/>
      <dgm:spPr/>
      <dgm:t>
        <a:bodyPr/>
        <a:lstStyle/>
        <a:p>
          <a:endParaRPr lang="en-US"/>
        </a:p>
      </dgm:t>
    </dgm:pt>
    <dgm:pt modelId="{404ADF31-EE50-4A52-A87F-FFE86C5584D1}">
      <dgm:prSet phldrT="[Text]"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PERBADANAN PENGURUSAN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75D4CCD-3C92-4CF4-9052-611042AAB9C3}" type="parTrans" cxnId="{20FC5039-15CC-495B-9F4F-95B8D09DBEA1}">
      <dgm:prSet/>
      <dgm:spPr/>
      <dgm:t>
        <a:bodyPr/>
        <a:lstStyle/>
        <a:p>
          <a:endParaRPr lang="en-US"/>
        </a:p>
      </dgm:t>
    </dgm:pt>
    <dgm:pt modelId="{0B89D321-06C2-441F-AA41-4D143B869652}" type="sibTrans" cxnId="{20FC5039-15CC-495B-9F4F-95B8D09DBEA1}">
      <dgm:prSet/>
      <dgm:spPr/>
      <dgm:t>
        <a:bodyPr/>
        <a:lstStyle/>
        <a:p>
          <a:endParaRPr lang="en-US"/>
        </a:p>
      </dgm:t>
    </dgm:pt>
    <dgm:pt modelId="{0CEBCE26-3BEC-4AB7-AE39-F040CFA496E2}">
      <dgm:prSet phldrT="[Text]"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PENAMATAN SKIM STRATA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59E4C4C-71A0-409B-AD76-D09D98391707}" type="parTrans" cxnId="{86458947-5994-4B12-B20F-B0DF53590F8F}">
      <dgm:prSet/>
      <dgm:spPr/>
      <dgm:t>
        <a:bodyPr/>
        <a:lstStyle/>
        <a:p>
          <a:endParaRPr lang="en-US"/>
        </a:p>
      </dgm:t>
    </dgm:pt>
    <dgm:pt modelId="{15F1E0CE-3EEF-4842-90DA-FBCB18832C26}" type="sibTrans" cxnId="{86458947-5994-4B12-B20F-B0DF53590F8F}">
      <dgm:prSet/>
      <dgm:spPr/>
      <dgm:t>
        <a:bodyPr/>
        <a:lstStyle/>
        <a:p>
          <a:endParaRPr lang="en-US"/>
        </a:p>
      </dgm:t>
    </dgm:pt>
    <dgm:pt modelId="{6B212C92-7FE5-4EA8-8BAF-34CC14497105}">
      <dgm:prSet phldrT="[Text]"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MEDIASI PERTIKAIAN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C135641-E478-4C0B-91C4-6BC84C73FC69}" type="parTrans" cxnId="{285BD408-1A9A-4799-AE03-B2CFC0E75F2B}">
      <dgm:prSet/>
      <dgm:spPr/>
      <dgm:t>
        <a:bodyPr/>
        <a:lstStyle/>
        <a:p>
          <a:endParaRPr lang="en-US"/>
        </a:p>
      </dgm:t>
    </dgm:pt>
    <dgm:pt modelId="{C8F15B45-2415-43BC-AC70-B89DCD30FB07}" type="sibTrans" cxnId="{285BD408-1A9A-4799-AE03-B2CFC0E75F2B}">
      <dgm:prSet/>
      <dgm:spPr/>
      <dgm:t>
        <a:bodyPr/>
        <a:lstStyle/>
        <a:p>
          <a:endParaRPr lang="en-US"/>
        </a:p>
      </dgm:t>
    </dgm:pt>
    <dgm:pt modelId="{E1EDEF8A-3D0A-46C1-B036-24444EEA1C09}" type="pres">
      <dgm:prSet presAssocID="{6C334B2D-DF67-49B4-A804-5DFD82952F4B}" presName="Name0" presStyleCnt="0">
        <dgm:presLayoutVars>
          <dgm:dir val="rev"/>
          <dgm:resizeHandles val="exact"/>
        </dgm:presLayoutVars>
      </dgm:prSet>
      <dgm:spPr/>
    </dgm:pt>
    <dgm:pt modelId="{08C52579-DBD1-413B-B11B-D4FF601F15EA}" type="pres">
      <dgm:prSet presAssocID="{282C1B2E-A329-41A5-8595-70AF30E91515}" presName="composite" presStyleCnt="0"/>
      <dgm:spPr/>
    </dgm:pt>
    <dgm:pt modelId="{0461756C-6812-4C00-9696-3450C12FED59}" type="pres">
      <dgm:prSet presAssocID="{282C1B2E-A329-41A5-8595-70AF30E91515}" presName="bgChev" presStyleLbl="node1" presStyleIdx="0" presStyleCnt="5"/>
      <dgm:spPr/>
    </dgm:pt>
    <dgm:pt modelId="{5FBA754A-3D0B-4CC1-B1C0-FAB11ED9734C}" type="pres">
      <dgm:prSet presAssocID="{282C1B2E-A329-41A5-8595-70AF30E91515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F0441-395D-4E55-9AA8-4CB77584FC42}" type="pres">
      <dgm:prSet presAssocID="{0EACE6C4-675B-4228-8DBE-87B294E207CC}" presName="compositeSpace" presStyleCnt="0"/>
      <dgm:spPr/>
    </dgm:pt>
    <dgm:pt modelId="{3363CD26-FA18-465C-80C5-87419F715A1A}" type="pres">
      <dgm:prSet presAssocID="{B3F050EA-D148-4690-A927-5F51A2510382}" presName="composite" presStyleCnt="0"/>
      <dgm:spPr/>
    </dgm:pt>
    <dgm:pt modelId="{9F456944-3322-4F21-BBFB-CA23B9FCFD82}" type="pres">
      <dgm:prSet presAssocID="{B3F050EA-D148-4690-A927-5F51A2510382}" presName="bgChev" presStyleLbl="node1" presStyleIdx="1" presStyleCnt="5"/>
      <dgm:spPr/>
    </dgm:pt>
    <dgm:pt modelId="{9C1F5D48-ED1F-4A47-9BE1-EEDD7061BFB5}" type="pres">
      <dgm:prSet presAssocID="{B3F050EA-D148-4690-A927-5F51A2510382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AA6E6-9F3E-46FC-AD42-752C4427FC86}" type="pres">
      <dgm:prSet presAssocID="{56B49C1F-3C47-4A03-8E3C-5864B6CE249F}" presName="compositeSpace" presStyleCnt="0"/>
      <dgm:spPr/>
    </dgm:pt>
    <dgm:pt modelId="{041B0A03-6E1A-4B82-9BE9-383D385490E8}" type="pres">
      <dgm:prSet presAssocID="{404ADF31-EE50-4A52-A87F-FFE86C5584D1}" presName="composite" presStyleCnt="0"/>
      <dgm:spPr/>
    </dgm:pt>
    <dgm:pt modelId="{F3A03962-BB25-4BAF-AC1F-AA0C76B937D9}" type="pres">
      <dgm:prSet presAssocID="{404ADF31-EE50-4A52-A87F-FFE86C5584D1}" presName="bgChev" presStyleLbl="node1" presStyleIdx="2" presStyleCnt="5"/>
      <dgm:spPr/>
    </dgm:pt>
    <dgm:pt modelId="{663CD2ED-3476-4351-B03B-C4159DA59D70}" type="pres">
      <dgm:prSet presAssocID="{404ADF31-EE50-4A52-A87F-FFE86C5584D1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42A8-373F-4ECE-BB7C-10643F81B609}" type="pres">
      <dgm:prSet presAssocID="{0B89D321-06C2-441F-AA41-4D143B869652}" presName="compositeSpace" presStyleCnt="0"/>
      <dgm:spPr/>
    </dgm:pt>
    <dgm:pt modelId="{2107B532-D2B5-4065-8AAA-AA166F7607A5}" type="pres">
      <dgm:prSet presAssocID="{6B212C92-7FE5-4EA8-8BAF-34CC14497105}" presName="composite" presStyleCnt="0"/>
      <dgm:spPr/>
    </dgm:pt>
    <dgm:pt modelId="{C954F133-3EC0-456E-AC97-9C4A14752A62}" type="pres">
      <dgm:prSet presAssocID="{6B212C92-7FE5-4EA8-8BAF-34CC14497105}" presName="bgChev" presStyleLbl="node1" presStyleIdx="3" presStyleCnt="5"/>
      <dgm:spPr/>
    </dgm:pt>
    <dgm:pt modelId="{B0A32A38-CCF4-4F60-8ED3-DF4D918F05D7}" type="pres">
      <dgm:prSet presAssocID="{6B212C92-7FE5-4EA8-8BAF-34CC14497105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A153-8071-4864-AD49-609A30113CDF}" type="pres">
      <dgm:prSet presAssocID="{C8F15B45-2415-43BC-AC70-B89DCD30FB07}" presName="compositeSpace" presStyleCnt="0"/>
      <dgm:spPr/>
    </dgm:pt>
    <dgm:pt modelId="{F7D40F69-6A7B-4C63-BCA8-6E5F0AB473DA}" type="pres">
      <dgm:prSet presAssocID="{0CEBCE26-3BEC-4AB7-AE39-F040CFA496E2}" presName="composite" presStyleCnt="0"/>
      <dgm:spPr/>
    </dgm:pt>
    <dgm:pt modelId="{626E78A9-34D3-4D97-B058-BE1F49939429}" type="pres">
      <dgm:prSet presAssocID="{0CEBCE26-3BEC-4AB7-AE39-F040CFA496E2}" presName="bgChev" presStyleLbl="node1" presStyleIdx="4" presStyleCnt="5"/>
      <dgm:spPr/>
    </dgm:pt>
    <dgm:pt modelId="{1BA29BB1-FD4B-4D8D-BA41-CFB2037DE83C}" type="pres">
      <dgm:prSet presAssocID="{0CEBCE26-3BEC-4AB7-AE39-F040CFA496E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C5039-15CC-495B-9F4F-95B8D09DBEA1}" srcId="{6C334B2D-DF67-49B4-A804-5DFD82952F4B}" destId="{404ADF31-EE50-4A52-A87F-FFE86C5584D1}" srcOrd="2" destOrd="0" parTransId="{375D4CCD-3C92-4CF4-9052-611042AAB9C3}" sibTransId="{0B89D321-06C2-441F-AA41-4D143B869652}"/>
    <dgm:cxn modelId="{30207FE0-7C2E-4B58-AE13-D4B5EFFE9C2E}" type="presOf" srcId="{B3F050EA-D148-4690-A927-5F51A2510382}" destId="{9C1F5D48-ED1F-4A47-9BE1-EEDD7061BFB5}" srcOrd="0" destOrd="0" presId="urn:microsoft.com/office/officeart/2005/8/layout/chevronAccent+Icon"/>
    <dgm:cxn modelId="{D31A8FA5-5327-4B6F-8FF2-16685E9E1CEB}" type="presOf" srcId="{0CEBCE26-3BEC-4AB7-AE39-F040CFA496E2}" destId="{1BA29BB1-FD4B-4D8D-BA41-CFB2037DE83C}" srcOrd="0" destOrd="0" presId="urn:microsoft.com/office/officeart/2005/8/layout/chevronAccent+Icon"/>
    <dgm:cxn modelId="{285BD408-1A9A-4799-AE03-B2CFC0E75F2B}" srcId="{6C334B2D-DF67-49B4-A804-5DFD82952F4B}" destId="{6B212C92-7FE5-4EA8-8BAF-34CC14497105}" srcOrd="3" destOrd="0" parTransId="{2C135641-E478-4C0B-91C4-6BC84C73FC69}" sibTransId="{C8F15B45-2415-43BC-AC70-B89DCD30FB07}"/>
    <dgm:cxn modelId="{7F639F09-FC65-4BDB-B737-1BF92A39B2B5}" srcId="{6C334B2D-DF67-49B4-A804-5DFD82952F4B}" destId="{282C1B2E-A329-41A5-8595-70AF30E91515}" srcOrd="0" destOrd="0" parTransId="{D92FC382-72D0-456E-AAF1-49F336482B4F}" sibTransId="{0EACE6C4-675B-4228-8DBE-87B294E207CC}"/>
    <dgm:cxn modelId="{B5C611F7-B608-4587-97DF-0F5755D6ECAD}" type="presOf" srcId="{404ADF31-EE50-4A52-A87F-FFE86C5584D1}" destId="{663CD2ED-3476-4351-B03B-C4159DA59D70}" srcOrd="0" destOrd="0" presId="urn:microsoft.com/office/officeart/2005/8/layout/chevronAccent+Icon"/>
    <dgm:cxn modelId="{0EE2B84F-39A1-4952-A836-4B0408494D1C}" type="presOf" srcId="{6B212C92-7FE5-4EA8-8BAF-34CC14497105}" destId="{B0A32A38-CCF4-4F60-8ED3-DF4D918F05D7}" srcOrd="0" destOrd="0" presId="urn:microsoft.com/office/officeart/2005/8/layout/chevronAccent+Icon"/>
    <dgm:cxn modelId="{82EF53F0-412C-4369-A6B0-C8717FF2C463}" srcId="{6C334B2D-DF67-49B4-A804-5DFD82952F4B}" destId="{B3F050EA-D148-4690-A927-5F51A2510382}" srcOrd="1" destOrd="0" parTransId="{0F7AFF5A-D414-4B98-9886-8489575F3E20}" sibTransId="{56B49C1F-3C47-4A03-8E3C-5864B6CE249F}"/>
    <dgm:cxn modelId="{86458947-5994-4B12-B20F-B0DF53590F8F}" srcId="{6C334B2D-DF67-49B4-A804-5DFD82952F4B}" destId="{0CEBCE26-3BEC-4AB7-AE39-F040CFA496E2}" srcOrd="4" destOrd="0" parTransId="{F59E4C4C-71A0-409B-AD76-D09D98391707}" sibTransId="{15F1E0CE-3EEF-4842-90DA-FBCB18832C26}"/>
    <dgm:cxn modelId="{DB706C61-0620-48EF-9354-BA4E9C5FBF6A}" type="presOf" srcId="{6C334B2D-DF67-49B4-A804-5DFD82952F4B}" destId="{E1EDEF8A-3D0A-46C1-B036-24444EEA1C09}" srcOrd="0" destOrd="0" presId="urn:microsoft.com/office/officeart/2005/8/layout/chevronAccent+Icon"/>
    <dgm:cxn modelId="{9396D535-6578-45D5-85F7-80D2DD22170B}" type="presOf" srcId="{282C1B2E-A329-41A5-8595-70AF30E91515}" destId="{5FBA754A-3D0B-4CC1-B1C0-FAB11ED9734C}" srcOrd="0" destOrd="0" presId="urn:microsoft.com/office/officeart/2005/8/layout/chevronAccent+Icon"/>
    <dgm:cxn modelId="{0DE8C1DF-7B09-4E1C-B80A-D832950CE99C}" type="presParOf" srcId="{E1EDEF8A-3D0A-46C1-B036-24444EEA1C09}" destId="{08C52579-DBD1-413B-B11B-D4FF601F15EA}" srcOrd="0" destOrd="0" presId="urn:microsoft.com/office/officeart/2005/8/layout/chevronAccent+Icon"/>
    <dgm:cxn modelId="{BF06A929-EFBC-4653-BC3A-8EBFFA4D262D}" type="presParOf" srcId="{08C52579-DBD1-413B-B11B-D4FF601F15EA}" destId="{0461756C-6812-4C00-9696-3450C12FED59}" srcOrd="0" destOrd="0" presId="urn:microsoft.com/office/officeart/2005/8/layout/chevronAccent+Icon"/>
    <dgm:cxn modelId="{2735C184-ECBB-4D7F-9CE8-5E2FEA26B6E8}" type="presParOf" srcId="{08C52579-DBD1-413B-B11B-D4FF601F15EA}" destId="{5FBA754A-3D0B-4CC1-B1C0-FAB11ED9734C}" srcOrd="1" destOrd="0" presId="urn:microsoft.com/office/officeart/2005/8/layout/chevronAccent+Icon"/>
    <dgm:cxn modelId="{6C9B3D9A-B33C-499C-8C22-AACF57A58358}" type="presParOf" srcId="{E1EDEF8A-3D0A-46C1-B036-24444EEA1C09}" destId="{3D7F0441-395D-4E55-9AA8-4CB77584FC42}" srcOrd="1" destOrd="0" presId="urn:microsoft.com/office/officeart/2005/8/layout/chevronAccent+Icon"/>
    <dgm:cxn modelId="{8BF889B7-98B2-4BB5-BF88-D0755C1D8892}" type="presParOf" srcId="{E1EDEF8A-3D0A-46C1-B036-24444EEA1C09}" destId="{3363CD26-FA18-465C-80C5-87419F715A1A}" srcOrd="2" destOrd="0" presId="urn:microsoft.com/office/officeart/2005/8/layout/chevronAccent+Icon"/>
    <dgm:cxn modelId="{BB49FC6E-D704-4F2C-AA63-A9F059ACCEA4}" type="presParOf" srcId="{3363CD26-FA18-465C-80C5-87419F715A1A}" destId="{9F456944-3322-4F21-BBFB-CA23B9FCFD82}" srcOrd="0" destOrd="0" presId="urn:microsoft.com/office/officeart/2005/8/layout/chevronAccent+Icon"/>
    <dgm:cxn modelId="{FCD47D2E-BF19-4B21-8AB8-F33FAB51E698}" type="presParOf" srcId="{3363CD26-FA18-465C-80C5-87419F715A1A}" destId="{9C1F5D48-ED1F-4A47-9BE1-EEDD7061BFB5}" srcOrd="1" destOrd="0" presId="urn:microsoft.com/office/officeart/2005/8/layout/chevronAccent+Icon"/>
    <dgm:cxn modelId="{667164CB-9DFB-4412-A3CD-1393A11986B9}" type="presParOf" srcId="{E1EDEF8A-3D0A-46C1-B036-24444EEA1C09}" destId="{D3FAA6E6-9F3E-46FC-AD42-752C4427FC86}" srcOrd="3" destOrd="0" presId="urn:microsoft.com/office/officeart/2005/8/layout/chevronAccent+Icon"/>
    <dgm:cxn modelId="{14CE6759-0756-47CD-B995-FC122A2682D2}" type="presParOf" srcId="{E1EDEF8A-3D0A-46C1-B036-24444EEA1C09}" destId="{041B0A03-6E1A-4B82-9BE9-383D385490E8}" srcOrd="4" destOrd="0" presId="urn:microsoft.com/office/officeart/2005/8/layout/chevronAccent+Icon"/>
    <dgm:cxn modelId="{ED88A6F6-708A-4324-A2C2-34BD7D8212DB}" type="presParOf" srcId="{041B0A03-6E1A-4B82-9BE9-383D385490E8}" destId="{F3A03962-BB25-4BAF-AC1F-AA0C76B937D9}" srcOrd="0" destOrd="0" presId="urn:microsoft.com/office/officeart/2005/8/layout/chevronAccent+Icon"/>
    <dgm:cxn modelId="{854E8FCA-10C6-489A-8E22-6FA1150831BF}" type="presParOf" srcId="{041B0A03-6E1A-4B82-9BE9-383D385490E8}" destId="{663CD2ED-3476-4351-B03B-C4159DA59D70}" srcOrd="1" destOrd="0" presId="urn:microsoft.com/office/officeart/2005/8/layout/chevronAccent+Icon"/>
    <dgm:cxn modelId="{3388EDF4-79E9-40B2-81F9-06672D0964F2}" type="presParOf" srcId="{E1EDEF8A-3D0A-46C1-B036-24444EEA1C09}" destId="{568042A8-373F-4ECE-BB7C-10643F81B609}" srcOrd="5" destOrd="0" presId="urn:microsoft.com/office/officeart/2005/8/layout/chevronAccent+Icon"/>
    <dgm:cxn modelId="{C802CA0F-3DD3-4838-B2AC-F543418D5FDD}" type="presParOf" srcId="{E1EDEF8A-3D0A-46C1-B036-24444EEA1C09}" destId="{2107B532-D2B5-4065-8AAA-AA166F7607A5}" srcOrd="6" destOrd="0" presId="urn:microsoft.com/office/officeart/2005/8/layout/chevronAccent+Icon"/>
    <dgm:cxn modelId="{7185CA31-C18F-4235-93F5-5655C6E83DD4}" type="presParOf" srcId="{2107B532-D2B5-4065-8AAA-AA166F7607A5}" destId="{C954F133-3EC0-456E-AC97-9C4A14752A62}" srcOrd="0" destOrd="0" presId="urn:microsoft.com/office/officeart/2005/8/layout/chevronAccent+Icon"/>
    <dgm:cxn modelId="{E3369233-85C3-4243-911D-BB2F1A38D6FF}" type="presParOf" srcId="{2107B532-D2B5-4065-8AAA-AA166F7607A5}" destId="{B0A32A38-CCF4-4F60-8ED3-DF4D918F05D7}" srcOrd="1" destOrd="0" presId="urn:microsoft.com/office/officeart/2005/8/layout/chevronAccent+Icon"/>
    <dgm:cxn modelId="{8524926C-57F9-449A-98F5-0A36AE23A983}" type="presParOf" srcId="{E1EDEF8A-3D0A-46C1-B036-24444EEA1C09}" destId="{44CFA153-8071-4864-AD49-609A30113CDF}" srcOrd="7" destOrd="0" presId="urn:microsoft.com/office/officeart/2005/8/layout/chevronAccent+Icon"/>
    <dgm:cxn modelId="{F92C21C2-39DD-4751-94E4-9C3F1888BE72}" type="presParOf" srcId="{E1EDEF8A-3D0A-46C1-B036-24444EEA1C09}" destId="{F7D40F69-6A7B-4C63-BCA8-6E5F0AB473DA}" srcOrd="8" destOrd="0" presId="urn:microsoft.com/office/officeart/2005/8/layout/chevronAccent+Icon"/>
    <dgm:cxn modelId="{87C5C1FE-42A3-46EC-B3A4-45E24CABBAD3}" type="presParOf" srcId="{F7D40F69-6A7B-4C63-BCA8-6E5F0AB473DA}" destId="{626E78A9-34D3-4D97-B058-BE1F49939429}" srcOrd="0" destOrd="0" presId="urn:microsoft.com/office/officeart/2005/8/layout/chevronAccent+Icon"/>
    <dgm:cxn modelId="{E35A5463-B513-4C61-A1E7-72A4965964D7}" type="presParOf" srcId="{F7D40F69-6A7B-4C63-BCA8-6E5F0AB473DA}" destId="{1BA29BB1-FD4B-4D8D-BA41-CFB2037DE83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D98A97-2D18-4E35-A749-AEF71353A86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AC4AF6-A2B4-4A9F-B888-3836BF62A69A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Tatacara</a:t>
          </a:r>
          <a:r>
            <a:rPr lang="en-US" sz="2400" b="1" dirty="0" smtClean="0"/>
            <a:t> </a:t>
          </a:r>
          <a:r>
            <a:rPr lang="en-US" sz="2400" b="1" dirty="0" err="1" smtClean="0"/>
            <a:t>pengenaan</a:t>
          </a:r>
          <a:r>
            <a:rPr lang="en-US" sz="2400" b="1" dirty="0" smtClean="0"/>
            <a:t> </a:t>
          </a:r>
          <a:r>
            <a:rPr lang="en-US" sz="2400" b="1" dirty="0" err="1" smtClean="0"/>
            <a:t>cukai</a:t>
          </a:r>
          <a:r>
            <a:rPr lang="en-US" sz="2400" b="1" dirty="0" smtClean="0"/>
            <a:t> </a:t>
          </a:r>
          <a:r>
            <a:rPr lang="en-US" sz="2400" b="1" dirty="0" err="1" smtClean="0"/>
            <a:t>petak</a:t>
          </a:r>
          <a:r>
            <a:rPr lang="en-US" sz="2400" b="1" dirty="0" smtClean="0"/>
            <a:t> </a:t>
          </a:r>
          <a:r>
            <a:rPr lang="en-US" sz="2400" b="1" dirty="0" err="1" smtClean="0"/>
            <a:t>ke</a:t>
          </a:r>
          <a:r>
            <a:rPr lang="en-US" sz="2400" b="1" dirty="0" smtClean="0"/>
            <a:t> </a:t>
          </a:r>
          <a:r>
            <a:rPr lang="en-US" sz="2400" b="1" dirty="0" err="1" smtClean="0"/>
            <a:t>atas</a:t>
          </a:r>
          <a:r>
            <a:rPr lang="en-US" sz="2400" b="1" dirty="0" smtClean="0"/>
            <a:t> </a:t>
          </a:r>
          <a:r>
            <a:rPr lang="en-US" sz="2400" b="1" dirty="0" err="1" smtClean="0"/>
            <a:t>setiap</a:t>
          </a:r>
          <a:r>
            <a:rPr lang="en-US" sz="2400" b="1" dirty="0" smtClean="0"/>
            <a:t> </a:t>
          </a:r>
          <a:r>
            <a:rPr lang="en-US" sz="2400" b="1" dirty="0" err="1" smtClean="0"/>
            <a:t>hakmilik</a:t>
          </a:r>
          <a:r>
            <a:rPr lang="en-US" sz="2400" b="1" dirty="0" smtClean="0"/>
            <a:t> strata</a:t>
          </a:r>
        </a:p>
      </dgm:t>
    </dgm:pt>
    <dgm:pt modelId="{2027D1C9-1B7B-4169-A63E-87055E9105B7}" type="parTrans" cxnId="{6BA540BF-8281-4935-930E-014C260D953E}">
      <dgm:prSet/>
      <dgm:spPr/>
      <dgm:t>
        <a:bodyPr/>
        <a:lstStyle/>
        <a:p>
          <a:endParaRPr lang="en-US"/>
        </a:p>
      </dgm:t>
    </dgm:pt>
    <dgm:pt modelId="{2C128D9B-6833-4750-BEBE-5E3B6FFC5085}" type="sibTrans" cxnId="{6BA540BF-8281-4935-930E-014C260D953E}">
      <dgm:prSet/>
      <dgm:spPr/>
      <dgm:t>
        <a:bodyPr/>
        <a:lstStyle/>
        <a:p>
          <a:endParaRPr lang="en-US"/>
        </a:p>
      </dgm:t>
    </dgm:pt>
    <dgm:pt modelId="{D20233C2-66F9-4CAC-AC79-4F5F865A8330}">
      <dgm:prSet phldrT="[Text]" custT="1"/>
      <dgm:spPr/>
      <dgm:t>
        <a:bodyPr/>
        <a:lstStyle/>
        <a:p>
          <a:r>
            <a:rPr lang="en-US" sz="2400" b="1" smtClean="0"/>
            <a:t>Penambahbaikan peruntukan bagi ‘bangunan khas’</a:t>
          </a:r>
          <a:endParaRPr lang="en-US" sz="2400" b="1" dirty="0" smtClean="0"/>
        </a:p>
      </dgm:t>
    </dgm:pt>
    <dgm:pt modelId="{CA55DE15-D17C-4DFC-AC91-9ED9DDBE2114}" type="parTrans" cxnId="{4F170B9E-9AC1-48EA-8C41-E81386D0A57D}">
      <dgm:prSet/>
      <dgm:spPr/>
      <dgm:t>
        <a:bodyPr/>
        <a:lstStyle/>
        <a:p>
          <a:endParaRPr lang="en-US"/>
        </a:p>
      </dgm:t>
    </dgm:pt>
    <dgm:pt modelId="{3FFC0E2F-ED9E-429F-BFA1-BC976CB01484}" type="sibTrans" cxnId="{4F170B9E-9AC1-48EA-8C41-E81386D0A57D}">
      <dgm:prSet/>
      <dgm:spPr/>
      <dgm:t>
        <a:bodyPr/>
        <a:lstStyle/>
        <a:p>
          <a:endParaRPr lang="en-US"/>
        </a:p>
      </dgm:t>
    </dgm:pt>
    <dgm:pt modelId="{A7E04514-4A73-4341-A8A1-46A76E64981F}">
      <dgm:prSet phldrT="[Text]" custT="1"/>
      <dgm:spPr/>
      <dgm:t>
        <a:bodyPr/>
        <a:lstStyle/>
        <a:p>
          <a:r>
            <a:rPr lang="en-US" sz="2400" b="1" smtClean="0"/>
            <a:t>Pindaan berbangkit daripada pengambilan skim berstrata</a:t>
          </a:r>
          <a:endParaRPr lang="en-US" sz="2400" b="1" dirty="0" smtClean="0"/>
        </a:p>
      </dgm:t>
    </dgm:pt>
    <dgm:pt modelId="{10C73980-B9B4-461F-96A1-B6E4BF5E51EA}" type="parTrans" cxnId="{B2DBE51B-65E9-4769-9D51-9BED704EA07E}">
      <dgm:prSet/>
      <dgm:spPr/>
      <dgm:t>
        <a:bodyPr/>
        <a:lstStyle/>
        <a:p>
          <a:endParaRPr lang="en-US"/>
        </a:p>
      </dgm:t>
    </dgm:pt>
    <dgm:pt modelId="{ACD7912D-420A-4412-8AB1-6CE69BADD89C}" type="sibTrans" cxnId="{B2DBE51B-65E9-4769-9D51-9BED704EA07E}">
      <dgm:prSet/>
      <dgm:spPr/>
      <dgm:t>
        <a:bodyPr/>
        <a:lstStyle/>
        <a:p>
          <a:endParaRPr lang="en-US"/>
        </a:p>
      </dgm:t>
    </dgm:pt>
    <dgm:pt modelId="{D1370BAE-5BCD-4DBC-BED4-62A14C6D41C5}" type="pres">
      <dgm:prSet presAssocID="{9FD98A97-2D18-4E35-A749-AEF71353A8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ACB24-F374-4C49-BB3B-C365FBAF132E}" type="pres">
      <dgm:prSet presAssocID="{50AC4AF6-A2B4-4A9F-B888-3836BF62A69A}" presName="comp" presStyleCnt="0"/>
      <dgm:spPr/>
      <dgm:t>
        <a:bodyPr/>
        <a:lstStyle/>
        <a:p>
          <a:endParaRPr lang="en-MY"/>
        </a:p>
      </dgm:t>
    </dgm:pt>
    <dgm:pt modelId="{00CE169B-3794-48F5-A394-7912ADDBF3B2}" type="pres">
      <dgm:prSet presAssocID="{50AC4AF6-A2B4-4A9F-B888-3836BF62A69A}" presName="rect2" presStyleLbl="node1" presStyleIdx="0" presStyleCnt="3" custScaleX="186513" custLinFactNeighborX="16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E48EB-D7A6-443A-A82B-0B8AF3637CD8}" type="pres">
      <dgm:prSet presAssocID="{50AC4AF6-A2B4-4A9F-B888-3836BF62A69A}" presName="rect1" presStyleLbl="lnNode1" presStyleIdx="0" presStyleCnt="3" custLinFactNeighborX="-554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MY"/>
        </a:p>
      </dgm:t>
    </dgm:pt>
    <dgm:pt modelId="{A7C89DAE-1471-4FEB-9B4B-AA8BE52F2A4B}" type="pres">
      <dgm:prSet presAssocID="{2C128D9B-6833-4750-BEBE-5E3B6FFC5085}" presName="sibTrans" presStyleCnt="0"/>
      <dgm:spPr/>
      <dgm:t>
        <a:bodyPr/>
        <a:lstStyle/>
        <a:p>
          <a:endParaRPr lang="en-MY"/>
        </a:p>
      </dgm:t>
    </dgm:pt>
    <dgm:pt modelId="{E1246447-9707-488C-8ED3-AF93AC5D75E6}" type="pres">
      <dgm:prSet presAssocID="{D20233C2-66F9-4CAC-AC79-4F5F865A8330}" presName="comp" presStyleCnt="0"/>
      <dgm:spPr/>
      <dgm:t>
        <a:bodyPr/>
        <a:lstStyle/>
        <a:p>
          <a:endParaRPr lang="en-MY"/>
        </a:p>
      </dgm:t>
    </dgm:pt>
    <dgm:pt modelId="{B4D5198A-FC85-44EB-ADBA-3923D488FACF}" type="pres">
      <dgm:prSet presAssocID="{D20233C2-66F9-4CAC-AC79-4F5F865A8330}" presName="rect2" presStyleLbl="node1" presStyleIdx="1" presStyleCnt="3" custScaleX="186513" custLinFactNeighborX="-25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6B05A-F3D9-4DD1-A086-6E47272E2B3F}" type="pres">
      <dgm:prSet presAssocID="{D20233C2-66F9-4CAC-AC79-4F5F865A8330}" presName="rect1" presStyleLbl="lnNode1" presStyleIdx="1" presStyleCnt="3" custLinFactNeighborX="374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5393642-3314-4CD9-9151-502CB0862078}" type="pres">
      <dgm:prSet presAssocID="{3FFC0E2F-ED9E-429F-BFA1-BC976CB01484}" presName="sibTrans" presStyleCnt="0"/>
      <dgm:spPr/>
      <dgm:t>
        <a:bodyPr/>
        <a:lstStyle/>
        <a:p>
          <a:endParaRPr lang="en-MY"/>
        </a:p>
      </dgm:t>
    </dgm:pt>
    <dgm:pt modelId="{1B5FA455-08DF-4AA1-A864-D64EEE4A7568}" type="pres">
      <dgm:prSet presAssocID="{A7E04514-4A73-4341-A8A1-46A76E64981F}" presName="comp" presStyleCnt="0"/>
      <dgm:spPr/>
      <dgm:t>
        <a:bodyPr/>
        <a:lstStyle/>
        <a:p>
          <a:endParaRPr lang="en-MY"/>
        </a:p>
      </dgm:t>
    </dgm:pt>
    <dgm:pt modelId="{F9C7AAAD-1CFE-4DA7-907C-45DCB859A3D5}" type="pres">
      <dgm:prSet presAssocID="{A7E04514-4A73-4341-A8A1-46A76E64981F}" presName="rect2" presStyleLbl="node1" presStyleIdx="2" presStyleCnt="3" custScaleX="186513" custLinFactNeighborX="16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2B4C8-5B09-4674-95A7-A59F0F326C28}" type="pres">
      <dgm:prSet presAssocID="{A7E04514-4A73-4341-A8A1-46A76E64981F}" presName="rect1" presStyleLbl="lnNode1" presStyleIdx="2" presStyleCnt="3" custLinFactNeighborX="-554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</dgm:ptLst>
  <dgm:cxnLst>
    <dgm:cxn modelId="{B2DBE51B-65E9-4769-9D51-9BED704EA07E}" srcId="{9FD98A97-2D18-4E35-A749-AEF71353A86C}" destId="{A7E04514-4A73-4341-A8A1-46A76E64981F}" srcOrd="2" destOrd="0" parTransId="{10C73980-B9B4-461F-96A1-B6E4BF5E51EA}" sibTransId="{ACD7912D-420A-4412-8AB1-6CE69BADD89C}"/>
    <dgm:cxn modelId="{A103301A-876C-45FC-9124-1A893B07ECD4}" type="presOf" srcId="{A7E04514-4A73-4341-A8A1-46A76E64981F}" destId="{F9C7AAAD-1CFE-4DA7-907C-45DCB859A3D5}" srcOrd="0" destOrd="0" presId="urn:microsoft.com/office/officeart/2008/layout/AlternatingPictureBlocks"/>
    <dgm:cxn modelId="{02348160-8CEF-4D85-94B0-1C1207B8559E}" type="presOf" srcId="{D20233C2-66F9-4CAC-AC79-4F5F865A8330}" destId="{B4D5198A-FC85-44EB-ADBA-3923D488FACF}" srcOrd="0" destOrd="0" presId="urn:microsoft.com/office/officeart/2008/layout/AlternatingPictureBlocks"/>
    <dgm:cxn modelId="{6A0CFCD9-9147-4162-9967-DE1FC15FFDA2}" type="presOf" srcId="{9FD98A97-2D18-4E35-A749-AEF71353A86C}" destId="{D1370BAE-5BCD-4DBC-BED4-62A14C6D41C5}" srcOrd="0" destOrd="0" presId="urn:microsoft.com/office/officeart/2008/layout/AlternatingPictureBlocks"/>
    <dgm:cxn modelId="{6BA540BF-8281-4935-930E-014C260D953E}" srcId="{9FD98A97-2D18-4E35-A749-AEF71353A86C}" destId="{50AC4AF6-A2B4-4A9F-B888-3836BF62A69A}" srcOrd="0" destOrd="0" parTransId="{2027D1C9-1B7B-4169-A63E-87055E9105B7}" sibTransId="{2C128D9B-6833-4750-BEBE-5E3B6FFC5085}"/>
    <dgm:cxn modelId="{B5017BEE-4928-42AB-B6B2-6BCBED3D388A}" type="presOf" srcId="{50AC4AF6-A2B4-4A9F-B888-3836BF62A69A}" destId="{00CE169B-3794-48F5-A394-7912ADDBF3B2}" srcOrd="0" destOrd="0" presId="urn:microsoft.com/office/officeart/2008/layout/AlternatingPictureBlocks"/>
    <dgm:cxn modelId="{4F170B9E-9AC1-48EA-8C41-E81386D0A57D}" srcId="{9FD98A97-2D18-4E35-A749-AEF71353A86C}" destId="{D20233C2-66F9-4CAC-AC79-4F5F865A8330}" srcOrd="1" destOrd="0" parTransId="{CA55DE15-D17C-4DFC-AC91-9ED9DDBE2114}" sibTransId="{3FFC0E2F-ED9E-429F-BFA1-BC976CB01484}"/>
    <dgm:cxn modelId="{9833FECC-6AFB-497F-9C13-21E596367E24}" type="presParOf" srcId="{D1370BAE-5BCD-4DBC-BED4-62A14C6D41C5}" destId="{6B2ACB24-F374-4C49-BB3B-C365FBAF132E}" srcOrd="0" destOrd="0" presId="urn:microsoft.com/office/officeart/2008/layout/AlternatingPictureBlocks"/>
    <dgm:cxn modelId="{919B9CEF-49C1-413C-BD84-C171A5684304}" type="presParOf" srcId="{6B2ACB24-F374-4C49-BB3B-C365FBAF132E}" destId="{00CE169B-3794-48F5-A394-7912ADDBF3B2}" srcOrd="0" destOrd="0" presId="urn:microsoft.com/office/officeart/2008/layout/AlternatingPictureBlocks"/>
    <dgm:cxn modelId="{0F08B440-A6F2-4CB5-A5CA-8E4FA63F92D5}" type="presParOf" srcId="{6B2ACB24-F374-4C49-BB3B-C365FBAF132E}" destId="{FBFE48EB-D7A6-443A-A82B-0B8AF3637CD8}" srcOrd="1" destOrd="0" presId="urn:microsoft.com/office/officeart/2008/layout/AlternatingPictureBlocks"/>
    <dgm:cxn modelId="{0F35C88C-CD16-400D-AA28-3ACC7D747D5E}" type="presParOf" srcId="{D1370BAE-5BCD-4DBC-BED4-62A14C6D41C5}" destId="{A7C89DAE-1471-4FEB-9B4B-AA8BE52F2A4B}" srcOrd="1" destOrd="0" presId="urn:microsoft.com/office/officeart/2008/layout/AlternatingPictureBlocks"/>
    <dgm:cxn modelId="{7DA06A3C-C9B6-4319-84E6-F85D95D44667}" type="presParOf" srcId="{D1370BAE-5BCD-4DBC-BED4-62A14C6D41C5}" destId="{E1246447-9707-488C-8ED3-AF93AC5D75E6}" srcOrd="2" destOrd="0" presId="urn:microsoft.com/office/officeart/2008/layout/AlternatingPictureBlocks"/>
    <dgm:cxn modelId="{AC0FFD40-41EF-4188-9A51-8ACB3259D19C}" type="presParOf" srcId="{E1246447-9707-488C-8ED3-AF93AC5D75E6}" destId="{B4D5198A-FC85-44EB-ADBA-3923D488FACF}" srcOrd="0" destOrd="0" presId="urn:microsoft.com/office/officeart/2008/layout/AlternatingPictureBlocks"/>
    <dgm:cxn modelId="{11C43081-8412-471B-9AB8-CE6E2AAF63A1}" type="presParOf" srcId="{E1246447-9707-488C-8ED3-AF93AC5D75E6}" destId="{5A46B05A-F3D9-4DD1-A086-6E47272E2B3F}" srcOrd="1" destOrd="0" presId="urn:microsoft.com/office/officeart/2008/layout/AlternatingPictureBlocks"/>
    <dgm:cxn modelId="{51F20298-2A80-4825-8A90-6B4C55D26D8A}" type="presParOf" srcId="{D1370BAE-5BCD-4DBC-BED4-62A14C6D41C5}" destId="{15393642-3314-4CD9-9151-502CB0862078}" srcOrd="3" destOrd="0" presId="urn:microsoft.com/office/officeart/2008/layout/AlternatingPictureBlocks"/>
    <dgm:cxn modelId="{13960771-2994-4693-94E8-3C11B42999B6}" type="presParOf" srcId="{D1370BAE-5BCD-4DBC-BED4-62A14C6D41C5}" destId="{1B5FA455-08DF-4AA1-A864-D64EEE4A7568}" srcOrd="4" destOrd="0" presId="urn:microsoft.com/office/officeart/2008/layout/AlternatingPictureBlocks"/>
    <dgm:cxn modelId="{F458C74A-52CD-4D67-BE1B-14EAF5174B62}" type="presParOf" srcId="{1B5FA455-08DF-4AA1-A864-D64EEE4A7568}" destId="{F9C7AAAD-1CFE-4DA7-907C-45DCB859A3D5}" srcOrd="0" destOrd="0" presId="urn:microsoft.com/office/officeart/2008/layout/AlternatingPictureBlocks"/>
    <dgm:cxn modelId="{03D842D7-8CE9-4BE0-BC5B-691053D2D759}" type="presParOf" srcId="{1B5FA455-08DF-4AA1-A864-D64EEE4A7568}" destId="{99C2B4C8-5B09-4674-95A7-A59F0F326C2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B52FD5-3AA0-4B4B-A311-5DC568BCE8AE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FF6832-E43C-480C-A99E-59A81065F870}">
      <dgm:prSet phldrT="[Text]" custT="1"/>
      <dgm:spPr/>
      <dgm:t>
        <a:bodyPr/>
        <a:lstStyle/>
        <a:p>
          <a:r>
            <a:rPr lang="en-US" sz="1800" b="1" smtClean="0">
              <a:latin typeface="Arial Narrow" panose="020B0606020202030204" pitchFamily="34" charset="0"/>
            </a:rPr>
            <a:t>AKTA HAKMILIK STRATA 1985</a:t>
          </a:r>
          <a:endParaRPr lang="en-US" sz="1800" b="1" dirty="0">
            <a:latin typeface="Arial Narrow" panose="020B0606020202030204" pitchFamily="34" charset="0"/>
          </a:endParaRPr>
        </a:p>
      </dgm:t>
    </dgm:pt>
    <dgm:pt modelId="{C565E87E-98A2-428E-891B-BA31485AC690}" type="parTrans" cxnId="{518B184D-D2C9-45B1-BCA4-5B002FD3556C}">
      <dgm:prSet/>
      <dgm:spPr/>
      <dgm:t>
        <a:bodyPr/>
        <a:lstStyle/>
        <a:p>
          <a:endParaRPr lang="en-US"/>
        </a:p>
      </dgm:t>
    </dgm:pt>
    <dgm:pt modelId="{8DEDBECC-E7DC-4A74-A12A-F6E1E5C5F7C8}" type="sibTrans" cxnId="{518B184D-D2C9-45B1-BCA4-5B002FD3556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43BA71BA-CFB9-4404-9DF3-0C76CC70CB05}">
      <dgm:prSet phldrT="[Text]" custT="1"/>
      <dgm:spPr/>
      <dgm:t>
        <a:bodyPr lIns="0" tIns="0" bIns="0"/>
        <a:lstStyle/>
        <a:p>
          <a:r>
            <a:rPr lang="en-US" sz="1700" b="1" dirty="0" smtClean="0">
              <a:latin typeface="Arial Narrow" panose="020B0606020202030204" pitchFamily="34" charset="0"/>
            </a:rPr>
            <a:t>AKTA PENGAMBILAN TANAH 1960</a:t>
          </a:r>
          <a:endParaRPr lang="en-US" sz="1700" b="1" dirty="0">
            <a:latin typeface="Arial Narrow" panose="020B0606020202030204" pitchFamily="34" charset="0"/>
          </a:endParaRPr>
        </a:p>
      </dgm:t>
    </dgm:pt>
    <dgm:pt modelId="{B484FDC5-FD32-4377-965A-F069B1585727}" type="parTrans" cxnId="{ADFFB37D-F6E9-4012-9D8E-6F8BC9BC68F2}">
      <dgm:prSet/>
      <dgm:spPr/>
      <dgm:t>
        <a:bodyPr/>
        <a:lstStyle/>
        <a:p>
          <a:endParaRPr lang="en-US"/>
        </a:p>
      </dgm:t>
    </dgm:pt>
    <dgm:pt modelId="{0E3AD5F7-34BF-404C-8264-2C03CAC1103C}" type="sibTrans" cxnId="{ADFFB37D-F6E9-4012-9D8E-6F8BC9BC68F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B03F0D85-6471-4732-9D3E-6C6D0602F761}">
      <dgm:prSet phldrT="[Text]" custT="1"/>
      <dgm:spPr/>
      <dgm:t>
        <a:bodyPr/>
        <a:lstStyle/>
        <a:p>
          <a:r>
            <a:rPr lang="en-US" sz="1800" b="1" dirty="0" smtClean="0">
              <a:latin typeface="Arial Narrow" panose="020B0606020202030204" pitchFamily="34" charset="0"/>
            </a:rPr>
            <a:t>KANUN TANAH NEGARA</a:t>
          </a:r>
          <a:endParaRPr lang="en-US" sz="1800" b="1" dirty="0">
            <a:latin typeface="Arial Narrow" panose="020B0606020202030204" pitchFamily="34" charset="0"/>
          </a:endParaRPr>
        </a:p>
      </dgm:t>
    </dgm:pt>
    <dgm:pt modelId="{5B4DBDED-DC8A-4EA2-B95F-FF99D8740924}" type="parTrans" cxnId="{32E4A879-98F4-4141-BF87-AC5AB802C1FC}">
      <dgm:prSet/>
      <dgm:spPr/>
      <dgm:t>
        <a:bodyPr/>
        <a:lstStyle/>
        <a:p>
          <a:endParaRPr lang="en-US"/>
        </a:p>
      </dgm:t>
    </dgm:pt>
    <dgm:pt modelId="{6756D434-BBB4-47D3-97FF-4282131BADC9}" type="sibTrans" cxnId="{32E4A879-98F4-4141-BF87-AC5AB802C1F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BE81DBF3-D29E-4DF4-B55F-49AC728C95BC}" type="pres">
      <dgm:prSet presAssocID="{98B52FD5-3AA0-4B4B-A311-5DC568BCE8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AAB8F06-A070-4B5C-A3EA-B0486AD76730}" type="pres">
      <dgm:prSet presAssocID="{08FF6832-E43C-480C-A99E-59A81065F870}" presName="text1" presStyleCnt="0"/>
      <dgm:spPr/>
      <dgm:t>
        <a:bodyPr/>
        <a:lstStyle/>
        <a:p>
          <a:endParaRPr lang="en-US"/>
        </a:p>
      </dgm:t>
    </dgm:pt>
    <dgm:pt modelId="{27F5E956-951D-4B21-B06D-9C0961ADF5D5}" type="pres">
      <dgm:prSet presAssocID="{08FF6832-E43C-480C-A99E-59A81065F87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F737F-3A5A-4AF3-AF8E-92FEDB084A55}" type="pres">
      <dgm:prSet presAssocID="{08FF6832-E43C-480C-A99E-59A81065F870}" presName="textaccent1" presStyleCnt="0"/>
      <dgm:spPr/>
      <dgm:t>
        <a:bodyPr/>
        <a:lstStyle/>
        <a:p>
          <a:endParaRPr lang="en-US"/>
        </a:p>
      </dgm:t>
    </dgm:pt>
    <dgm:pt modelId="{5FE82BFE-3AAA-41B3-9E29-0BBB8E819EBA}" type="pres">
      <dgm:prSet presAssocID="{08FF6832-E43C-480C-A99E-59A81065F870}" presName="accentRepeatNode" presStyleLbl="solidAlignAcc1" presStyleIdx="0" presStyleCnt="6"/>
      <dgm:spPr/>
      <dgm:t>
        <a:bodyPr/>
        <a:lstStyle/>
        <a:p>
          <a:endParaRPr lang="en-US"/>
        </a:p>
      </dgm:t>
    </dgm:pt>
    <dgm:pt modelId="{55266193-27F2-4CE8-BA31-896E40100B07}" type="pres">
      <dgm:prSet presAssocID="{8DEDBECC-E7DC-4A74-A12A-F6E1E5C5F7C8}" presName="image1" presStyleCnt="0"/>
      <dgm:spPr/>
      <dgm:t>
        <a:bodyPr/>
        <a:lstStyle/>
        <a:p>
          <a:endParaRPr lang="en-US"/>
        </a:p>
      </dgm:t>
    </dgm:pt>
    <dgm:pt modelId="{CAEA9999-6987-490B-AC2F-93C5373BB48A}" type="pres">
      <dgm:prSet presAssocID="{8DEDBECC-E7DC-4A74-A12A-F6E1E5C5F7C8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0BEF1D1A-144F-4EF2-BA85-D9A76B75ACAD}" type="pres">
      <dgm:prSet presAssocID="{8DEDBECC-E7DC-4A74-A12A-F6E1E5C5F7C8}" presName="imageaccent1" presStyleCnt="0"/>
      <dgm:spPr/>
      <dgm:t>
        <a:bodyPr/>
        <a:lstStyle/>
        <a:p>
          <a:endParaRPr lang="en-US"/>
        </a:p>
      </dgm:t>
    </dgm:pt>
    <dgm:pt modelId="{0F7BB88A-EF60-4EB8-98B6-1FA34D304E53}" type="pres">
      <dgm:prSet presAssocID="{8DEDBECC-E7DC-4A74-A12A-F6E1E5C5F7C8}" presName="accentRepeatNode" presStyleLbl="solidAlignAcc1" presStyleIdx="1" presStyleCnt="6"/>
      <dgm:spPr/>
      <dgm:t>
        <a:bodyPr/>
        <a:lstStyle/>
        <a:p>
          <a:endParaRPr lang="en-US"/>
        </a:p>
      </dgm:t>
    </dgm:pt>
    <dgm:pt modelId="{1E53E30E-3216-46BA-B822-83D9B918DB3B}" type="pres">
      <dgm:prSet presAssocID="{43BA71BA-CFB9-4404-9DF3-0C76CC70CB05}" presName="text2" presStyleCnt="0"/>
      <dgm:spPr/>
      <dgm:t>
        <a:bodyPr/>
        <a:lstStyle/>
        <a:p>
          <a:endParaRPr lang="en-US"/>
        </a:p>
      </dgm:t>
    </dgm:pt>
    <dgm:pt modelId="{24937AEC-8FA4-472C-BC49-791609672B38}" type="pres">
      <dgm:prSet presAssocID="{43BA71BA-CFB9-4404-9DF3-0C76CC70CB0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5D5E7-E5BD-4869-9913-2DE1B2E46B19}" type="pres">
      <dgm:prSet presAssocID="{43BA71BA-CFB9-4404-9DF3-0C76CC70CB05}" presName="textaccent2" presStyleCnt="0"/>
      <dgm:spPr/>
      <dgm:t>
        <a:bodyPr/>
        <a:lstStyle/>
        <a:p>
          <a:endParaRPr lang="en-US"/>
        </a:p>
      </dgm:t>
    </dgm:pt>
    <dgm:pt modelId="{3D648F4C-4456-4B02-84C6-5E0AFDF667A7}" type="pres">
      <dgm:prSet presAssocID="{43BA71BA-CFB9-4404-9DF3-0C76CC70CB05}" presName="accentRepeatNode" presStyleLbl="solidAlignAcc1" presStyleIdx="2" presStyleCnt="6"/>
      <dgm:spPr/>
      <dgm:t>
        <a:bodyPr/>
        <a:lstStyle/>
        <a:p>
          <a:endParaRPr lang="en-US"/>
        </a:p>
      </dgm:t>
    </dgm:pt>
    <dgm:pt modelId="{D49A42CA-762B-46E6-B8A3-5195D75D2855}" type="pres">
      <dgm:prSet presAssocID="{0E3AD5F7-34BF-404C-8264-2C03CAC1103C}" presName="image2" presStyleCnt="0"/>
      <dgm:spPr/>
      <dgm:t>
        <a:bodyPr/>
        <a:lstStyle/>
        <a:p>
          <a:endParaRPr lang="en-US"/>
        </a:p>
      </dgm:t>
    </dgm:pt>
    <dgm:pt modelId="{1EAB0EF9-7578-4FEC-8492-3F353E287BE5}" type="pres">
      <dgm:prSet presAssocID="{0E3AD5F7-34BF-404C-8264-2C03CAC1103C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2986A31B-DFB7-4B13-832C-395FD75B6EE3}" type="pres">
      <dgm:prSet presAssocID="{0E3AD5F7-34BF-404C-8264-2C03CAC1103C}" presName="imageaccent2" presStyleCnt="0"/>
      <dgm:spPr/>
      <dgm:t>
        <a:bodyPr/>
        <a:lstStyle/>
        <a:p>
          <a:endParaRPr lang="en-US"/>
        </a:p>
      </dgm:t>
    </dgm:pt>
    <dgm:pt modelId="{727164F0-D723-4850-BB20-5BF5036E853C}" type="pres">
      <dgm:prSet presAssocID="{0E3AD5F7-34BF-404C-8264-2C03CAC1103C}" presName="accentRepeatNode" presStyleLbl="solidAlignAcc1" presStyleIdx="3" presStyleCnt="6"/>
      <dgm:spPr/>
      <dgm:t>
        <a:bodyPr/>
        <a:lstStyle/>
        <a:p>
          <a:endParaRPr lang="en-US"/>
        </a:p>
      </dgm:t>
    </dgm:pt>
    <dgm:pt modelId="{0C17925B-B0A8-4CD0-B9BB-03404C366508}" type="pres">
      <dgm:prSet presAssocID="{B03F0D85-6471-4732-9D3E-6C6D0602F761}" presName="text3" presStyleCnt="0"/>
      <dgm:spPr/>
      <dgm:t>
        <a:bodyPr/>
        <a:lstStyle/>
        <a:p>
          <a:endParaRPr lang="en-US"/>
        </a:p>
      </dgm:t>
    </dgm:pt>
    <dgm:pt modelId="{CB60119C-AA5C-4400-8997-31C86B25E44D}" type="pres">
      <dgm:prSet presAssocID="{B03F0D85-6471-4732-9D3E-6C6D0602F761}" presName="textRepeatNode" presStyleLbl="alignNode1" presStyleIdx="2" presStyleCnt="3" custLinFactNeighborX="-961" custLinFactNeighborY="-5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0FC1-2034-4325-B263-47A1878777CB}" type="pres">
      <dgm:prSet presAssocID="{B03F0D85-6471-4732-9D3E-6C6D0602F761}" presName="textaccent3" presStyleCnt="0"/>
      <dgm:spPr/>
      <dgm:t>
        <a:bodyPr/>
        <a:lstStyle/>
        <a:p>
          <a:endParaRPr lang="en-US"/>
        </a:p>
      </dgm:t>
    </dgm:pt>
    <dgm:pt modelId="{222A213F-A5FB-4CFC-8640-FE3C56732D7F}" type="pres">
      <dgm:prSet presAssocID="{B03F0D85-6471-4732-9D3E-6C6D0602F761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46E3BB5B-C80B-47AC-AF9F-A9259496FF12}" type="pres">
      <dgm:prSet presAssocID="{6756D434-BBB4-47D3-97FF-4282131BADC9}" presName="image3" presStyleCnt="0"/>
      <dgm:spPr/>
      <dgm:t>
        <a:bodyPr/>
        <a:lstStyle/>
        <a:p>
          <a:endParaRPr lang="en-US"/>
        </a:p>
      </dgm:t>
    </dgm:pt>
    <dgm:pt modelId="{4C6B4986-7428-4333-ADCD-8784DE0AD437}" type="pres">
      <dgm:prSet presAssocID="{6756D434-BBB4-47D3-97FF-4282131BADC9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8FE7B21-7166-4D20-93F6-DD778B92F8E7}" type="pres">
      <dgm:prSet presAssocID="{6756D434-BBB4-47D3-97FF-4282131BADC9}" presName="imageaccent3" presStyleCnt="0"/>
      <dgm:spPr/>
      <dgm:t>
        <a:bodyPr/>
        <a:lstStyle/>
        <a:p>
          <a:endParaRPr lang="en-US"/>
        </a:p>
      </dgm:t>
    </dgm:pt>
    <dgm:pt modelId="{B813AC0B-E42A-4401-8F8D-09381649785D}" type="pres">
      <dgm:prSet presAssocID="{6756D434-BBB4-47D3-97FF-4282131BADC9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AE1836CB-D0E0-4967-83B0-B51ACFCCEA6A}" type="presOf" srcId="{43BA71BA-CFB9-4404-9DF3-0C76CC70CB05}" destId="{24937AEC-8FA4-472C-BC49-791609672B38}" srcOrd="0" destOrd="0" presId="urn:microsoft.com/office/officeart/2008/layout/HexagonCluster"/>
    <dgm:cxn modelId="{06E06E6B-C51E-42EC-A12B-C299056FD340}" type="presOf" srcId="{8DEDBECC-E7DC-4A74-A12A-F6E1E5C5F7C8}" destId="{CAEA9999-6987-490B-AC2F-93C5373BB48A}" srcOrd="0" destOrd="0" presId="urn:microsoft.com/office/officeart/2008/layout/HexagonCluster"/>
    <dgm:cxn modelId="{ADFFB37D-F6E9-4012-9D8E-6F8BC9BC68F2}" srcId="{98B52FD5-3AA0-4B4B-A311-5DC568BCE8AE}" destId="{43BA71BA-CFB9-4404-9DF3-0C76CC70CB05}" srcOrd="1" destOrd="0" parTransId="{B484FDC5-FD32-4377-965A-F069B1585727}" sibTransId="{0E3AD5F7-34BF-404C-8264-2C03CAC1103C}"/>
    <dgm:cxn modelId="{71EDD152-A7BC-486E-924E-784B1C537763}" type="presOf" srcId="{0E3AD5F7-34BF-404C-8264-2C03CAC1103C}" destId="{1EAB0EF9-7578-4FEC-8492-3F353E287BE5}" srcOrd="0" destOrd="0" presId="urn:microsoft.com/office/officeart/2008/layout/HexagonCluster"/>
    <dgm:cxn modelId="{4B88D89B-41AB-4EE5-97BB-B40737AE746A}" type="presOf" srcId="{B03F0D85-6471-4732-9D3E-6C6D0602F761}" destId="{CB60119C-AA5C-4400-8997-31C86B25E44D}" srcOrd="0" destOrd="0" presId="urn:microsoft.com/office/officeart/2008/layout/HexagonCluster"/>
    <dgm:cxn modelId="{10D6678B-2DF9-4E50-A301-D80974C04556}" type="presOf" srcId="{08FF6832-E43C-480C-A99E-59A81065F870}" destId="{27F5E956-951D-4B21-B06D-9C0961ADF5D5}" srcOrd="0" destOrd="0" presId="urn:microsoft.com/office/officeart/2008/layout/HexagonCluster"/>
    <dgm:cxn modelId="{518B184D-D2C9-45B1-BCA4-5B002FD3556C}" srcId="{98B52FD5-3AA0-4B4B-A311-5DC568BCE8AE}" destId="{08FF6832-E43C-480C-A99E-59A81065F870}" srcOrd="0" destOrd="0" parTransId="{C565E87E-98A2-428E-891B-BA31485AC690}" sibTransId="{8DEDBECC-E7DC-4A74-A12A-F6E1E5C5F7C8}"/>
    <dgm:cxn modelId="{BCC2CA87-4220-4B54-8116-1FD9D9160BED}" type="presOf" srcId="{6756D434-BBB4-47D3-97FF-4282131BADC9}" destId="{4C6B4986-7428-4333-ADCD-8784DE0AD437}" srcOrd="0" destOrd="0" presId="urn:microsoft.com/office/officeart/2008/layout/HexagonCluster"/>
    <dgm:cxn modelId="{32E4A879-98F4-4141-BF87-AC5AB802C1FC}" srcId="{98B52FD5-3AA0-4B4B-A311-5DC568BCE8AE}" destId="{B03F0D85-6471-4732-9D3E-6C6D0602F761}" srcOrd="2" destOrd="0" parTransId="{5B4DBDED-DC8A-4EA2-B95F-FF99D8740924}" sibTransId="{6756D434-BBB4-47D3-97FF-4282131BADC9}"/>
    <dgm:cxn modelId="{987270A3-AA77-4B83-8B1D-E5624723C07F}" type="presOf" srcId="{98B52FD5-3AA0-4B4B-A311-5DC568BCE8AE}" destId="{BE81DBF3-D29E-4DF4-B55F-49AC728C95BC}" srcOrd="0" destOrd="0" presId="urn:microsoft.com/office/officeart/2008/layout/HexagonCluster"/>
    <dgm:cxn modelId="{C22F1B12-9E64-4821-A277-485B7D0E1A92}" type="presParOf" srcId="{BE81DBF3-D29E-4DF4-B55F-49AC728C95BC}" destId="{7AAB8F06-A070-4B5C-A3EA-B0486AD76730}" srcOrd="0" destOrd="0" presId="urn:microsoft.com/office/officeart/2008/layout/HexagonCluster"/>
    <dgm:cxn modelId="{FCAEF23F-4D27-4CB4-B829-E15F36B73EEC}" type="presParOf" srcId="{7AAB8F06-A070-4B5C-A3EA-B0486AD76730}" destId="{27F5E956-951D-4B21-B06D-9C0961ADF5D5}" srcOrd="0" destOrd="0" presId="urn:microsoft.com/office/officeart/2008/layout/HexagonCluster"/>
    <dgm:cxn modelId="{27A27D1A-B51D-48EE-AA42-FCE9462FAA36}" type="presParOf" srcId="{BE81DBF3-D29E-4DF4-B55F-49AC728C95BC}" destId="{63CF737F-3A5A-4AF3-AF8E-92FEDB084A55}" srcOrd="1" destOrd="0" presId="urn:microsoft.com/office/officeart/2008/layout/HexagonCluster"/>
    <dgm:cxn modelId="{6D1A02F8-B55E-4E97-A62B-C586F8C7542B}" type="presParOf" srcId="{63CF737F-3A5A-4AF3-AF8E-92FEDB084A55}" destId="{5FE82BFE-3AAA-41B3-9E29-0BBB8E819EBA}" srcOrd="0" destOrd="0" presId="urn:microsoft.com/office/officeart/2008/layout/HexagonCluster"/>
    <dgm:cxn modelId="{51C7D023-14BB-4554-BB6B-4737138EE27F}" type="presParOf" srcId="{BE81DBF3-D29E-4DF4-B55F-49AC728C95BC}" destId="{55266193-27F2-4CE8-BA31-896E40100B07}" srcOrd="2" destOrd="0" presId="urn:microsoft.com/office/officeart/2008/layout/HexagonCluster"/>
    <dgm:cxn modelId="{ADDC7ECE-5CB3-40D2-9FFB-9B29797D547D}" type="presParOf" srcId="{55266193-27F2-4CE8-BA31-896E40100B07}" destId="{CAEA9999-6987-490B-AC2F-93C5373BB48A}" srcOrd="0" destOrd="0" presId="urn:microsoft.com/office/officeart/2008/layout/HexagonCluster"/>
    <dgm:cxn modelId="{D6A1A9EA-3CDA-4DF7-968C-5E7891570954}" type="presParOf" srcId="{BE81DBF3-D29E-4DF4-B55F-49AC728C95BC}" destId="{0BEF1D1A-144F-4EF2-BA85-D9A76B75ACAD}" srcOrd="3" destOrd="0" presId="urn:microsoft.com/office/officeart/2008/layout/HexagonCluster"/>
    <dgm:cxn modelId="{BF8B14F5-A00E-4457-AD32-77256DEA6397}" type="presParOf" srcId="{0BEF1D1A-144F-4EF2-BA85-D9A76B75ACAD}" destId="{0F7BB88A-EF60-4EB8-98B6-1FA34D304E53}" srcOrd="0" destOrd="0" presId="urn:microsoft.com/office/officeart/2008/layout/HexagonCluster"/>
    <dgm:cxn modelId="{EA52E41D-51E2-4041-B61E-CF0300FA7274}" type="presParOf" srcId="{BE81DBF3-D29E-4DF4-B55F-49AC728C95BC}" destId="{1E53E30E-3216-46BA-B822-83D9B918DB3B}" srcOrd="4" destOrd="0" presId="urn:microsoft.com/office/officeart/2008/layout/HexagonCluster"/>
    <dgm:cxn modelId="{CEC41899-8E68-49E6-AAA7-1C365EDE5393}" type="presParOf" srcId="{1E53E30E-3216-46BA-B822-83D9B918DB3B}" destId="{24937AEC-8FA4-472C-BC49-791609672B38}" srcOrd="0" destOrd="0" presId="urn:microsoft.com/office/officeart/2008/layout/HexagonCluster"/>
    <dgm:cxn modelId="{940CC9F1-2862-4FD0-8D90-E98509B61EF4}" type="presParOf" srcId="{BE81DBF3-D29E-4DF4-B55F-49AC728C95BC}" destId="{EE45D5E7-E5BD-4869-9913-2DE1B2E46B19}" srcOrd="5" destOrd="0" presId="urn:microsoft.com/office/officeart/2008/layout/HexagonCluster"/>
    <dgm:cxn modelId="{9635A264-26A3-4E0D-9A5A-6992A3692F27}" type="presParOf" srcId="{EE45D5E7-E5BD-4869-9913-2DE1B2E46B19}" destId="{3D648F4C-4456-4B02-84C6-5E0AFDF667A7}" srcOrd="0" destOrd="0" presId="urn:microsoft.com/office/officeart/2008/layout/HexagonCluster"/>
    <dgm:cxn modelId="{4741C171-1F53-4547-B638-C9829A576E2F}" type="presParOf" srcId="{BE81DBF3-D29E-4DF4-B55F-49AC728C95BC}" destId="{D49A42CA-762B-46E6-B8A3-5195D75D2855}" srcOrd="6" destOrd="0" presId="urn:microsoft.com/office/officeart/2008/layout/HexagonCluster"/>
    <dgm:cxn modelId="{F3B485A7-63F6-4B0F-9A39-2E27E50E15E7}" type="presParOf" srcId="{D49A42CA-762B-46E6-B8A3-5195D75D2855}" destId="{1EAB0EF9-7578-4FEC-8492-3F353E287BE5}" srcOrd="0" destOrd="0" presId="urn:microsoft.com/office/officeart/2008/layout/HexagonCluster"/>
    <dgm:cxn modelId="{FD638600-ADE8-413D-9D6A-3167120F33F7}" type="presParOf" srcId="{BE81DBF3-D29E-4DF4-B55F-49AC728C95BC}" destId="{2986A31B-DFB7-4B13-832C-395FD75B6EE3}" srcOrd="7" destOrd="0" presId="urn:microsoft.com/office/officeart/2008/layout/HexagonCluster"/>
    <dgm:cxn modelId="{55B1E0E7-4F83-42B8-9977-947F55985145}" type="presParOf" srcId="{2986A31B-DFB7-4B13-832C-395FD75B6EE3}" destId="{727164F0-D723-4850-BB20-5BF5036E853C}" srcOrd="0" destOrd="0" presId="urn:microsoft.com/office/officeart/2008/layout/HexagonCluster"/>
    <dgm:cxn modelId="{B043B78E-66CC-4E00-9FEB-73CA44666727}" type="presParOf" srcId="{BE81DBF3-D29E-4DF4-B55F-49AC728C95BC}" destId="{0C17925B-B0A8-4CD0-B9BB-03404C366508}" srcOrd="8" destOrd="0" presId="urn:microsoft.com/office/officeart/2008/layout/HexagonCluster"/>
    <dgm:cxn modelId="{A812808A-2511-4AC0-9636-B6C370AB1A51}" type="presParOf" srcId="{0C17925B-B0A8-4CD0-B9BB-03404C366508}" destId="{CB60119C-AA5C-4400-8997-31C86B25E44D}" srcOrd="0" destOrd="0" presId="urn:microsoft.com/office/officeart/2008/layout/HexagonCluster"/>
    <dgm:cxn modelId="{4528AB53-9967-4815-A952-2C3168E3BF4D}" type="presParOf" srcId="{BE81DBF3-D29E-4DF4-B55F-49AC728C95BC}" destId="{77C80FC1-2034-4325-B263-47A1878777CB}" srcOrd="9" destOrd="0" presId="urn:microsoft.com/office/officeart/2008/layout/HexagonCluster"/>
    <dgm:cxn modelId="{081CCF20-3B87-43EE-958D-1A3E7E1669C5}" type="presParOf" srcId="{77C80FC1-2034-4325-B263-47A1878777CB}" destId="{222A213F-A5FB-4CFC-8640-FE3C56732D7F}" srcOrd="0" destOrd="0" presId="urn:microsoft.com/office/officeart/2008/layout/HexagonCluster"/>
    <dgm:cxn modelId="{584803A7-C6CE-4DDE-95B6-016F7929A295}" type="presParOf" srcId="{BE81DBF3-D29E-4DF4-B55F-49AC728C95BC}" destId="{46E3BB5B-C80B-47AC-AF9F-A9259496FF12}" srcOrd="10" destOrd="0" presId="urn:microsoft.com/office/officeart/2008/layout/HexagonCluster"/>
    <dgm:cxn modelId="{33EC6706-E76C-44A0-96A5-90D09EC75F4C}" type="presParOf" srcId="{46E3BB5B-C80B-47AC-AF9F-A9259496FF12}" destId="{4C6B4986-7428-4333-ADCD-8784DE0AD437}" srcOrd="0" destOrd="0" presId="urn:microsoft.com/office/officeart/2008/layout/HexagonCluster"/>
    <dgm:cxn modelId="{EC2318CF-E588-4BB1-BB90-36B4FCB51BF6}" type="presParOf" srcId="{BE81DBF3-D29E-4DF4-B55F-49AC728C95BC}" destId="{C8FE7B21-7166-4D20-93F6-DD778B92F8E7}" srcOrd="11" destOrd="0" presId="urn:microsoft.com/office/officeart/2008/layout/HexagonCluster"/>
    <dgm:cxn modelId="{A30068C2-B438-4BCD-9E76-BD5EC446FF31}" type="presParOf" srcId="{C8FE7B21-7166-4D20-93F6-DD778B92F8E7}" destId="{B813AC0B-E42A-4401-8F8D-0938164978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0DF7B8-40A2-46AA-9BF1-0503E8CC85D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A43F35-C3A8-4736-9669-FC5E1CD83279}">
      <dgm:prSet phldrT="[Text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b="1" dirty="0" smtClean="0"/>
            <a:t>PINDAAN AKTA</a:t>
          </a:r>
          <a:endParaRPr lang="en-US" b="1" dirty="0"/>
        </a:p>
      </dgm:t>
    </dgm:pt>
    <dgm:pt modelId="{3F70C2D4-D42A-445A-B09F-9022601A04B8}" type="parTrans" cxnId="{AD2F3EE5-00F8-482E-9340-088985E47E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75C0180-4031-4A29-8A16-E377D3B46C33}" type="sibTrans" cxnId="{AD2F3EE5-00F8-482E-9340-088985E47E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1E1456D-8E69-4966-ACA2-77CB50A2028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43 SEKSYEN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</a:t>
          </a:r>
          <a:r>
            <a:rPr lang="en-US" sz="1200" b="0" i="1" dirty="0" err="1" smtClean="0"/>
            <a:t>Pindaan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kepada</a:t>
          </a:r>
          <a:r>
            <a:rPr lang="en-US" sz="1200" b="0" i="1" dirty="0" smtClean="0"/>
            <a:t> 23 </a:t>
          </a:r>
          <a:r>
            <a:rPr lang="en-US" sz="1200" b="0" i="1" dirty="0" err="1" smtClean="0"/>
            <a:t>Seksyen</a:t>
          </a:r>
          <a:endParaRPr lang="en-US" sz="1200" b="0" i="1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- 19 </a:t>
          </a:r>
          <a:r>
            <a:rPr lang="en-US" sz="1200" b="0" i="1" dirty="0" err="1" smtClean="0"/>
            <a:t>seksyen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baharu</a:t>
          </a:r>
          <a:endParaRPr lang="en-US" sz="1200" b="0" i="1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</a:t>
          </a:r>
          <a:r>
            <a:rPr lang="en-US" sz="1200" b="0" i="1" dirty="0" err="1" smtClean="0"/>
            <a:t>Pemotongan</a:t>
          </a:r>
          <a:r>
            <a:rPr lang="en-US" sz="1200" b="0" i="1" dirty="0" smtClean="0"/>
            <a:t> 1 </a:t>
          </a:r>
          <a:r>
            <a:rPr lang="en-US" sz="1200" b="0" i="1" dirty="0" err="1" smtClean="0"/>
            <a:t>seksyen</a:t>
          </a:r>
          <a:endParaRPr lang="en-US" sz="1200" b="0" i="1" dirty="0" smtClean="0"/>
        </a:p>
      </dgm:t>
    </dgm:pt>
    <dgm:pt modelId="{386C7B4C-9CD1-4538-9FF3-D1C15DF04792}" type="parTrans" cxnId="{9E5C79DB-96D6-4AC7-8E1D-56FD14ABE0D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85276EA-BD23-41F4-A2F3-2004DB929F85}" type="sibTrans" cxnId="{9E5C79DB-96D6-4AC7-8E1D-56FD14ABE0D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6C866A7-5C3D-4087-8C9F-67697D6E42E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3 BAHAGIAN BAHARU</a:t>
          </a:r>
          <a:endParaRPr lang="en-US" sz="2000" b="1" dirty="0"/>
        </a:p>
      </dgm:t>
    </dgm:pt>
    <dgm:pt modelId="{F4C49646-C63C-4C1D-BA79-A266EE32E55A}" type="parTrans" cxnId="{80C9D615-234C-476D-8D97-679EB2DC5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CF120BA-3509-4AE5-A041-F7B10CF61CB1}" type="sibTrans" cxnId="{80C9D615-234C-476D-8D97-679EB2DC5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AE60DDA-C61F-485B-B248-6A25BAAE2B3A}">
      <dgm:prSet phldrT="[Text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b="1" smtClean="0"/>
            <a:t>PINDAAN BORANG MELALUI PERINTAH MENTERI</a:t>
          </a:r>
          <a:endParaRPr lang="en-US" b="1" dirty="0"/>
        </a:p>
      </dgm:t>
    </dgm:pt>
    <dgm:pt modelId="{0BBC0D18-BB77-4793-A7C1-1A8FBCFEF1BB}" type="parTrans" cxnId="{492A7EE1-3061-43B2-A198-3865D3A773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A5855BD-A606-454C-92D5-C3D6C2B780C4}" type="sibTrans" cxnId="{492A7EE1-3061-43B2-A198-3865D3A773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CD6E1D6-CC24-4EC2-AB32-D9ADE769CE3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JADUAL PERTAMA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</a:t>
          </a:r>
          <a:r>
            <a:rPr lang="en-US" sz="1200" b="0" i="1" dirty="0" err="1" smtClean="0"/>
            <a:t>Pindaan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kepada</a:t>
          </a:r>
          <a:r>
            <a:rPr lang="en-US" sz="1200" b="0" i="1" dirty="0" smtClean="0"/>
            <a:t> 9 </a:t>
          </a:r>
          <a:r>
            <a:rPr lang="en-US" sz="1200" b="0" i="1" dirty="0" err="1" smtClean="0"/>
            <a:t>Borang</a:t>
          </a:r>
          <a:endParaRPr lang="en-US" sz="1200" b="0" i="1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- 2 </a:t>
          </a:r>
          <a:r>
            <a:rPr lang="en-US" sz="1200" b="0" i="1" dirty="0" err="1" smtClean="0"/>
            <a:t>Borang</a:t>
          </a:r>
          <a:r>
            <a:rPr lang="en-US" sz="1200" b="0" i="1" dirty="0" smtClean="0"/>
            <a:t> Baharu</a:t>
          </a:r>
        </a:p>
      </dgm:t>
    </dgm:pt>
    <dgm:pt modelId="{8A6A09D5-216D-4646-8DAB-D60BF13ADAD5}" type="parTrans" cxnId="{8915DDF5-51BD-4431-9A88-B165CEACC7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488408E-8AA4-4FFB-B1B9-9ADA854F6C07}" type="sibTrans" cxnId="{8915DDF5-51BD-4431-9A88-B165CEACC7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EA3EB5B-B89C-4069-AC08-B8C03E964361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JADUAL KELIMA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</a:t>
          </a:r>
          <a:r>
            <a:rPr lang="en-US" sz="1200" b="0" i="1" dirty="0" err="1" smtClean="0"/>
            <a:t>Pindaan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kepada</a:t>
          </a:r>
          <a:r>
            <a:rPr lang="en-US" sz="1200" b="0" i="1" dirty="0" smtClean="0"/>
            <a:t> 4 </a:t>
          </a:r>
          <a:r>
            <a:rPr lang="en-US" sz="1200" b="0" i="1" dirty="0" err="1" smtClean="0"/>
            <a:t>Borang</a:t>
          </a:r>
          <a:endParaRPr lang="en-US" sz="1200" b="0" i="1" dirty="0" smtClean="0"/>
        </a:p>
      </dgm:t>
    </dgm:pt>
    <dgm:pt modelId="{F7DF1DE6-A2D8-40B0-996F-11105BFB03A1}" type="parTrans" cxnId="{D0B9D7D3-5E83-4C04-BBDE-5CA169C012C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52CB0D3-0661-4B41-91E0-40C0618639FA}" type="sibTrans" cxnId="{D0B9D7D3-5E83-4C04-BBDE-5CA169C012C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D1864F6-D963-4746-B706-D4CEA86EE943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1 JADUAL BAHARU</a:t>
          </a:r>
          <a:endParaRPr lang="en-US" sz="2000" b="1" dirty="0"/>
        </a:p>
      </dgm:t>
    </dgm:pt>
    <dgm:pt modelId="{7300173E-DD2C-404F-96CD-E4BCDC88D120}" type="parTrans" cxnId="{3775FF3C-B529-466C-A73A-4630F199F5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F1CF44D-2E87-4463-8A09-703933EC9E91}" type="sibTrans" cxnId="{3775FF3C-B529-466C-A73A-4630F199F5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72AFB8D-9439-444E-BA61-CF8666A13B4F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b="1" dirty="0" smtClean="0"/>
            <a:t>JADUAL KEENAM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b="0" i="1" dirty="0" smtClean="0"/>
            <a:t>- </a:t>
          </a:r>
          <a:r>
            <a:rPr lang="en-US" sz="1200" b="0" i="1" dirty="0" err="1" smtClean="0"/>
            <a:t>Pindaan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kepada</a:t>
          </a:r>
          <a:r>
            <a:rPr lang="en-US" sz="1200" b="0" i="1" dirty="0" smtClean="0"/>
            <a:t> 4 </a:t>
          </a:r>
          <a:r>
            <a:rPr lang="en-US" sz="1200" b="0" i="1" dirty="0" err="1" smtClean="0"/>
            <a:t>Borang</a:t>
          </a:r>
          <a:endParaRPr lang="en-US" sz="1200" b="0" dirty="0"/>
        </a:p>
      </dgm:t>
    </dgm:pt>
    <dgm:pt modelId="{74D0A54E-3689-4AC4-919F-37E9F272BC9F}" type="parTrans" cxnId="{A11F5467-AD4F-4417-8210-FC20FA5653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B974A13-C249-4457-A6C2-C2BB1EC03837}" type="sibTrans" cxnId="{A11F5467-AD4F-4417-8210-FC20FA5653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43EB400-48E8-41BA-B273-17A77FF9CB7B}" type="pres">
      <dgm:prSet presAssocID="{4D0DF7B8-40A2-46AA-9BF1-0503E8CC85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4311C4-51FD-4F74-88CD-31A85402E0BF}" type="pres">
      <dgm:prSet presAssocID="{A6A43F35-C3A8-4736-9669-FC5E1CD83279}" presName="root" presStyleCnt="0"/>
      <dgm:spPr/>
      <dgm:t>
        <a:bodyPr/>
        <a:lstStyle/>
        <a:p>
          <a:endParaRPr lang="en-US"/>
        </a:p>
      </dgm:t>
    </dgm:pt>
    <dgm:pt modelId="{AD498FD3-DF3E-4D50-B7A2-31DE41A779AA}" type="pres">
      <dgm:prSet presAssocID="{A6A43F35-C3A8-4736-9669-FC5E1CD83279}" presName="rootComposite" presStyleCnt="0"/>
      <dgm:spPr/>
      <dgm:t>
        <a:bodyPr/>
        <a:lstStyle/>
        <a:p>
          <a:endParaRPr lang="en-US"/>
        </a:p>
      </dgm:t>
    </dgm:pt>
    <dgm:pt modelId="{4CF64B82-006C-4124-AA86-03DDBDB7DDAB}" type="pres">
      <dgm:prSet presAssocID="{A6A43F35-C3A8-4736-9669-FC5E1CD83279}" presName="rootText" presStyleLbl="node1" presStyleIdx="0" presStyleCnt="2" custScaleX="198529"/>
      <dgm:spPr/>
      <dgm:t>
        <a:bodyPr/>
        <a:lstStyle/>
        <a:p>
          <a:endParaRPr lang="en-US"/>
        </a:p>
      </dgm:t>
    </dgm:pt>
    <dgm:pt modelId="{207B1548-C373-44C6-9DFE-BBEF2006DBD6}" type="pres">
      <dgm:prSet presAssocID="{A6A43F35-C3A8-4736-9669-FC5E1CD83279}" presName="rootConnector" presStyleLbl="node1" presStyleIdx="0" presStyleCnt="2"/>
      <dgm:spPr/>
      <dgm:t>
        <a:bodyPr/>
        <a:lstStyle/>
        <a:p>
          <a:endParaRPr lang="en-US"/>
        </a:p>
      </dgm:t>
    </dgm:pt>
    <dgm:pt modelId="{111A3DE1-8394-4CEF-90F2-BF9AD311643E}" type="pres">
      <dgm:prSet presAssocID="{A6A43F35-C3A8-4736-9669-FC5E1CD83279}" presName="childShape" presStyleCnt="0"/>
      <dgm:spPr/>
      <dgm:t>
        <a:bodyPr/>
        <a:lstStyle/>
        <a:p>
          <a:endParaRPr lang="en-US"/>
        </a:p>
      </dgm:t>
    </dgm:pt>
    <dgm:pt modelId="{D6D3134C-7108-4199-B910-B5E7C16212C6}" type="pres">
      <dgm:prSet presAssocID="{386C7B4C-9CD1-4538-9FF3-D1C15DF04792}" presName="Name13" presStyleLbl="parChTrans1D2" presStyleIdx="0" presStyleCnt="6"/>
      <dgm:spPr/>
      <dgm:t>
        <a:bodyPr/>
        <a:lstStyle/>
        <a:p>
          <a:endParaRPr lang="en-US"/>
        </a:p>
      </dgm:t>
    </dgm:pt>
    <dgm:pt modelId="{77A3F756-A442-4AB9-89AB-A853E9079172}" type="pres">
      <dgm:prSet presAssocID="{51E1456D-8E69-4966-ACA2-77CB50A20286}" presName="childText" presStyleLbl="bgAcc1" presStyleIdx="0" presStyleCnt="6" custScaleX="212709" custScaleY="129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DC790-D615-4939-B877-CE61730FC3FC}" type="pres">
      <dgm:prSet presAssocID="{F4C49646-C63C-4C1D-BA79-A266EE32E55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6835BA73-017C-43FC-AF28-B61201A60E02}" type="pres">
      <dgm:prSet presAssocID="{96C866A7-5C3D-4087-8C9F-67697D6E42E9}" presName="childText" presStyleLbl="bgAcc1" presStyleIdx="1" presStyleCnt="6" custScaleX="21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2B8A8-957D-4FBC-9FA4-3E7C91AFA209}" type="pres">
      <dgm:prSet presAssocID="{7300173E-DD2C-404F-96CD-E4BCDC88D12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BA87C04-C236-4F2F-9FA9-C53E70922C43}" type="pres">
      <dgm:prSet presAssocID="{8D1864F6-D963-4746-B706-D4CEA86EE943}" presName="childText" presStyleLbl="bgAcc1" presStyleIdx="2" presStyleCnt="6" custScaleX="21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BFC85-5BAB-484D-82C3-CCBE7E5131B6}" type="pres">
      <dgm:prSet presAssocID="{3AE60DDA-C61F-485B-B248-6A25BAAE2B3A}" presName="root" presStyleCnt="0"/>
      <dgm:spPr/>
      <dgm:t>
        <a:bodyPr/>
        <a:lstStyle/>
        <a:p>
          <a:endParaRPr lang="en-US"/>
        </a:p>
      </dgm:t>
    </dgm:pt>
    <dgm:pt modelId="{0FB99B17-E51C-41AC-B2E1-CF1185BD278D}" type="pres">
      <dgm:prSet presAssocID="{3AE60DDA-C61F-485B-B248-6A25BAAE2B3A}" presName="rootComposite" presStyleCnt="0"/>
      <dgm:spPr/>
      <dgm:t>
        <a:bodyPr/>
        <a:lstStyle/>
        <a:p>
          <a:endParaRPr lang="en-US"/>
        </a:p>
      </dgm:t>
    </dgm:pt>
    <dgm:pt modelId="{73B9D680-E0D5-48D7-95A2-82B47D35F420}" type="pres">
      <dgm:prSet presAssocID="{3AE60DDA-C61F-485B-B248-6A25BAAE2B3A}" presName="rootText" presStyleLbl="node1" presStyleIdx="1" presStyleCnt="2" custScaleX="198529"/>
      <dgm:spPr/>
      <dgm:t>
        <a:bodyPr/>
        <a:lstStyle/>
        <a:p>
          <a:endParaRPr lang="en-US"/>
        </a:p>
      </dgm:t>
    </dgm:pt>
    <dgm:pt modelId="{DD5BABC4-765D-41FE-8FE2-F5039C7EF5FD}" type="pres">
      <dgm:prSet presAssocID="{3AE60DDA-C61F-485B-B248-6A25BAAE2B3A}" presName="rootConnector" presStyleLbl="node1" presStyleIdx="1" presStyleCnt="2"/>
      <dgm:spPr/>
      <dgm:t>
        <a:bodyPr/>
        <a:lstStyle/>
        <a:p>
          <a:endParaRPr lang="en-US"/>
        </a:p>
      </dgm:t>
    </dgm:pt>
    <dgm:pt modelId="{65F08760-90FF-4749-831A-B94C1F7F5181}" type="pres">
      <dgm:prSet presAssocID="{3AE60DDA-C61F-485B-B248-6A25BAAE2B3A}" presName="childShape" presStyleCnt="0"/>
      <dgm:spPr/>
      <dgm:t>
        <a:bodyPr/>
        <a:lstStyle/>
        <a:p>
          <a:endParaRPr lang="en-US"/>
        </a:p>
      </dgm:t>
    </dgm:pt>
    <dgm:pt modelId="{D4F41FBF-51CE-4554-B4C9-234A92012059}" type="pres">
      <dgm:prSet presAssocID="{8A6A09D5-216D-4646-8DAB-D60BF13ADAD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EBF8FA1-7871-4675-B924-1E1D1BFDAB83}" type="pres">
      <dgm:prSet presAssocID="{1CD6E1D6-CC24-4EC2-AB32-D9ADE769CE36}" presName="childText" presStyleLbl="bgAcc1" presStyleIdx="3" presStyleCnt="6" custScaleX="21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0D0E6-63B9-4CA9-BB1F-DA97DDC064D4}" type="pres">
      <dgm:prSet presAssocID="{F7DF1DE6-A2D8-40B0-996F-11105BFB03A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FDFE3CC-37BA-495E-A5E2-E42A711058BD}" type="pres">
      <dgm:prSet presAssocID="{BEA3EB5B-B89C-4069-AC08-B8C03E964361}" presName="childText" presStyleLbl="bgAcc1" presStyleIdx="4" presStyleCnt="6" custScaleX="212709" custLinFactNeighborX="262" custLinFactNeighborY="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2BE80-0447-4CBE-9DFE-83FE4A0DB795}" type="pres">
      <dgm:prSet presAssocID="{74D0A54E-3689-4AC4-919F-37E9F272BC9F}" presName="Name13" presStyleLbl="parChTrans1D2" presStyleIdx="5" presStyleCnt="6"/>
      <dgm:spPr/>
      <dgm:t>
        <a:bodyPr/>
        <a:lstStyle/>
        <a:p>
          <a:endParaRPr lang="en-US"/>
        </a:p>
      </dgm:t>
    </dgm:pt>
    <dgm:pt modelId="{442D8005-3713-4152-89F3-6C1898F1A2D8}" type="pres">
      <dgm:prSet presAssocID="{F72AFB8D-9439-444E-BA61-CF8666A13B4F}" presName="childText" presStyleLbl="bgAcc1" presStyleIdx="5" presStyleCnt="6" custScaleX="21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ADAE8-928A-4B8B-B771-88DEF6D6D207}" type="presOf" srcId="{3AE60DDA-C61F-485B-B248-6A25BAAE2B3A}" destId="{DD5BABC4-765D-41FE-8FE2-F5039C7EF5FD}" srcOrd="1" destOrd="0" presId="urn:microsoft.com/office/officeart/2005/8/layout/hierarchy3"/>
    <dgm:cxn modelId="{254BA26F-D8E2-4E73-826B-64E79D18FAA6}" type="presOf" srcId="{A6A43F35-C3A8-4736-9669-FC5E1CD83279}" destId="{207B1548-C373-44C6-9DFE-BBEF2006DBD6}" srcOrd="1" destOrd="0" presId="urn:microsoft.com/office/officeart/2005/8/layout/hierarchy3"/>
    <dgm:cxn modelId="{AD2F3EE5-00F8-482E-9340-088985E47E30}" srcId="{4D0DF7B8-40A2-46AA-9BF1-0503E8CC85D3}" destId="{A6A43F35-C3A8-4736-9669-FC5E1CD83279}" srcOrd="0" destOrd="0" parTransId="{3F70C2D4-D42A-445A-B09F-9022601A04B8}" sibTransId="{075C0180-4031-4A29-8A16-E377D3B46C33}"/>
    <dgm:cxn modelId="{8915DDF5-51BD-4431-9A88-B165CEACC7F4}" srcId="{3AE60DDA-C61F-485B-B248-6A25BAAE2B3A}" destId="{1CD6E1D6-CC24-4EC2-AB32-D9ADE769CE36}" srcOrd="0" destOrd="0" parTransId="{8A6A09D5-216D-4646-8DAB-D60BF13ADAD5}" sibTransId="{E488408E-8AA4-4FFB-B1B9-9ADA854F6C07}"/>
    <dgm:cxn modelId="{6A92888F-1C2B-40B1-B5FF-4282DA69413B}" type="presOf" srcId="{386C7B4C-9CD1-4538-9FF3-D1C15DF04792}" destId="{D6D3134C-7108-4199-B910-B5E7C16212C6}" srcOrd="0" destOrd="0" presId="urn:microsoft.com/office/officeart/2005/8/layout/hierarchy3"/>
    <dgm:cxn modelId="{3775FF3C-B529-466C-A73A-4630F199F5A9}" srcId="{A6A43F35-C3A8-4736-9669-FC5E1CD83279}" destId="{8D1864F6-D963-4746-B706-D4CEA86EE943}" srcOrd="2" destOrd="0" parTransId="{7300173E-DD2C-404F-96CD-E4BCDC88D120}" sibTransId="{FF1CF44D-2E87-4463-8A09-703933EC9E91}"/>
    <dgm:cxn modelId="{A11F5467-AD4F-4417-8210-FC20FA5653A8}" srcId="{3AE60DDA-C61F-485B-B248-6A25BAAE2B3A}" destId="{F72AFB8D-9439-444E-BA61-CF8666A13B4F}" srcOrd="2" destOrd="0" parTransId="{74D0A54E-3689-4AC4-919F-37E9F272BC9F}" sibTransId="{AB974A13-C249-4457-A6C2-C2BB1EC03837}"/>
    <dgm:cxn modelId="{DC61A82A-5BA3-4E2A-8499-D2E352E8D4CD}" type="presOf" srcId="{96C866A7-5C3D-4087-8C9F-67697D6E42E9}" destId="{6835BA73-017C-43FC-AF28-B61201A60E02}" srcOrd="0" destOrd="0" presId="urn:microsoft.com/office/officeart/2005/8/layout/hierarchy3"/>
    <dgm:cxn modelId="{CD6268B7-8476-43A1-AA0F-2D5700112BDE}" type="presOf" srcId="{F72AFB8D-9439-444E-BA61-CF8666A13B4F}" destId="{442D8005-3713-4152-89F3-6C1898F1A2D8}" srcOrd="0" destOrd="0" presId="urn:microsoft.com/office/officeart/2005/8/layout/hierarchy3"/>
    <dgm:cxn modelId="{20586BFB-FEB8-40AC-997D-F98840DCB413}" type="presOf" srcId="{3AE60DDA-C61F-485B-B248-6A25BAAE2B3A}" destId="{73B9D680-E0D5-48D7-95A2-82B47D35F420}" srcOrd="0" destOrd="0" presId="urn:microsoft.com/office/officeart/2005/8/layout/hierarchy3"/>
    <dgm:cxn modelId="{18282CE7-94F8-4D09-8DE7-885225B68CB0}" type="presOf" srcId="{F7DF1DE6-A2D8-40B0-996F-11105BFB03A1}" destId="{C660D0E6-63B9-4CA9-BB1F-DA97DDC064D4}" srcOrd="0" destOrd="0" presId="urn:microsoft.com/office/officeart/2005/8/layout/hierarchy3"/>
    <dgm:cxn modelId="{80C4F39D-896E-4A97-B9A2-AA521470AD20}" type="presOf" srcId="{1CD6E1D6-CC24-4EC2-AB32-D9ADE769CE36}" destId="{BEBF8FA1-7871-4675-B924-1E1D1BFDAB83}" srcOrd="0" destOrd="0" presId="urn:microsoft.com/office/officeart/2005/8/layout/hierarchy3"/>
    <dgm:cxn modelId="{9E5C79DB-96D6-4AC7-8E1D-56FD14ABE0D7}" srcId="{A6A43F35-C3A8-4736-9669-FC5E1CD83279}" destId="{51E1456D-8E69-4966-ACA2-77CB50A20286}" srcOrd="0" destOrd="0" parTransId="{386C7B4C-9CD1-4538-9FF3-D1C15DF04792}" sibTransId="{A85276EA-BD23-41F4-A2F3-2004DB929F85}"/>
    <dgm:cxn modelId="{64D629C4-C6A6-4BC7-9869-F6A63784C9CD}" type="presOf" srcId="{F4C49646-C63C-4C1D-BA79-A266EE32E55A}" destId="{63CDC790-D615-4939-B877-CE61730FC3FC}" srcOrd="0" destOrd="0" presId="urn:microsoft.com/office/officeart/2005/8/layout/hierarchy3"/>
    <dgm:cxn modelId="{49AB4652-BC5B-44B1-AE88-A89EB23B5E5C}" type="presOf" srcId="{8D1864F6-D963-4746-B706-D4CEA86EE943}" destId="{6BA87C04-C236-4F2F-9FA9-C53E70922C43}" srcOrd="0" destOrd="0" presId="urn:microsoft.com/office/officeart/2005/8/layout/hierarchy3"/>
    <dgm:cxn modelId="{38B36170-D9F7-4192-9C01-435500CAD03F}" type="presOf" srcId="{8A6A09D5-216D-4646-8DAB-D60BF13ADAD5}" destId="{D4F41FBF-51CE-4554-B4C9-234A92012059}" srcOrd="0" destOrd="0" presId="urn:microsoft.com/office/officeart/2005/8/layout/hierarchy3"/>
    <dgm:cxn modelId="{ED458838-37F1-457E-97AC-30F6A12EF901}" type="presOf" srcId="{4D0DF7B8-40A2-46AA-9BF1-0503E8CC85D3}" destId="{E43EB400-48E8-41BA-B273-17A77FF9CB7B}" srcOrd="0" destOrd="0" presId="urn:microsoft.com/office/officeart/2005/8/layout/hierarchy3"/>
    <dgm:cxn modelId="{77B2CCAA-C82D-47E3-9735-1E9379E40989}" type="presOf" srcId="{74D0A54E-3689-4AC4-919F-37E9F272BC9F}" destId="{79B2BE80-0447-4CBE-9DFE-83FE4A0DB795}" srcOrd="0" destOrd="0" presId="urn:microsoft.com/office/officeart/2005/8/layout/hierarchy3"/>
    <dgm:cxn modelId="{B607C686-C480-4A8E-B47A-5507E59050C6}" type="presOf" srcId="{BEA3EB5B-B89C-4069-AC08-B8C03E964361}" destId="{AFDFE3CC-37BA-495E-A5E2-E42A711058BD}" srcOrd="0" destOrd="0" presId="urn:microsoft.com/office/officeart/2005/8/layout/hierarchy3"/>
    <dgm:cxn modelId="{08DB37C1-9145-4453-8E94-FBF35569040F}" type="presOf" srcId="{51E1456D-8E69-4966-ACA2-77CB50A20286}" destId="{77A3F756-A442-4AB9-89AB-A853E9079172}" srcOrd="0" destOrd="0" presId="urn:microsoft.com/office/officeart/2005/8/layout/hierarchy3"/>
    <dgm:cxn modelId="{F478A9DA-C86B-4776-AE72-98AB8885BBBB}" type="presOf" srcId="{7300173E-DD2C-404F-96CD-E4BCDC88D120}" destId="{8D72B8A8-957D-4FBC-9FA4-3E7C91AFA209}" srcOrd="0" destOrd="0" presId="urn:microsoft.com/office/officeart/2005/8/layout/hierarchy3"/>
    <dgm:cxn modelId="{3E496D4C-7A37-491E-A31F-FDDD8AC99944}" type="presOf" srcId="{A6A43F35-C3A8-4736-9669-FC5E1CD83279}" destId="{4CF64B82-006C-4124-AA86-03DDBDB7DDAB}" srcOrd="0" destOrd="0" presId="urn:microsoft.com/office/officeart/2005/8/layout/hierarchy3"/>
    <dgm:cxn modelId="{492A7EE1-3061-43B2-A198-3865D3A7737C}" srcId="{4D0DF7B8-40A2-46AA-9BF1-0503E8CC85D3}" destId="{3AE60DDA-C61F-485B-B248-6A25BAAE2B3A}" srcOrd="1" destOrd="0" parTransId="{0BBC0D18-BB77-4793-A7C1-1A8FBCFEF1BB}" sibTransId="{EA5855BD-A606-454C-92D5-C3D6C2B780C4}"/>
    <dgm:cxn modelId="{D0B9D7D3-5E83-4C04-BBDE-5CA169C012C7}" srcId="{3AE60DDA-C61F-485B-B248-6A25BAAE2B3A}" destId="{BEA3EB5B-B89C-4069-AC08-B8C03E964361}" srcOrd="1" destOrd="0" parTransId="{F7DF1DE6-A2D8-40B0-996F-11105BFB03A1}" sibTransId="{152CB0D3-0661-4B41-91E0-40C0618639FA}"/>
    <dgm:cxn modelId="{80C9D615-234C-476D-8D97-679EB2DC5B1A}" srcId="{A6A43F35-C3A8-4736-9669-FC5E1CD83279}" destId="{96C866A7-5C3D-4087-8C9F-67697D6E42E9}" srcOrd="1" destOrd="0" parTransId="{F4C49646-C63C-4C1D-BA79-A266EE32E55A}" sibTransId="{BCF120BA-3509-4AE5-A041-F7B10CF61CB1}"/>
    <dgm:cxn modelId="{108CED86-6743-486D-AA69-BC564AC699E3}" type="presParOf" srcId="{E43EB400-48E8-41BA-B273-17A77FF9CB7B}" destId="{D14311C4-51FD-4F74-88CD-31A85402E0BF}" srcOrd="0" destOrd="0" presId="urn:microsoft.com/office/officeart/2005/8/layout/hierarchy3"/>
    <dgm:cxn modelId="{212A0D87-5055-47F9-A4F7-A0A6E05B0291}" type="presParOf" srcId="{D14311C4-51FD-4F74-88CD-31A85402E0BF}" destId="{AD498FD3-DF3E-4D50-B7A2-31DE41A779AA}" srcOrd="0" destOrd="0" presId="urn:microsoft.com/office/officeart/2005/8/layout/hierarchy3"/>
    <dgm:cxn modelId="{3280F89B-4551-40C2-A52E-7F4EC9B3A534}" type="presParOf" srcId="{AD498FD3-DF3E-4D50-B7A2-31DE41A779AA}" destId="{4CF64B82-006C-4124-AA86-03DDBDB7DDAB}" srcOrd="0" destOrd="0" presId="urn:microsoft.com/office/officeart/2005/8/layout/hierarchy3"/>
    <dgm:cxn modelId="{87A47C7B-2011-4CDE-AD8B-AACB8B00A176}" type="presParOf" srcId="{AD498FD3-DF3E-4D50-B7A2-31DE41A779AA}" destId="{207B1548-C373-44C6-9DFE-BBEF2006DBD6}" srcOrd="1" destOrd="0" presId="urn:microsoft.com/office/officeart/2005/8/layout/hierarchy3"/>
    <dgm:cxn modelId="{2EDF0B00-9D6B-4AAD-8788-30325297DB34}" type="presParOf" srcId="{D14311C4-51FD-4F74-88CD-31A85402E0BF}" destId="{111A3DE1-8394-4CEF-90F2-BF9AD311643E}" srcOrd="1" destOrd="0" presId="urn:microsoft.com/office/officeart/2005/8/layout/hierarchy3"/>
    <dgm:cxn modelId="{F1AA4F2E-0F87-4159-8CAB-32A91FF0661C}" type="presParOf" srcId="{111A3DE1-8394-4CEF-90F2-BF9AD311643E}" destId="{D6D3134C-7108-4199-B910-B5E7C16212C6}" srcOrd="0" destOrd="0" presId="urn:microsoft.com/office/officeart/2005/8/layout/hierarchy3"/>
    <dgm:cxn modelId="{BF8DB4BE-9898-4FBD-B73B-DAA8EC16D484}" type="presParOf" srcId="{111A3DE1-8394-4CEF-90F2-BF9AD311643E}" destId="{77A3F756-A442-4AB9-89AB-A853E9079172}" srcOrd="1" destOrd="0" presId="urn:microsoft.com/office/officeart/2005/8/layout/hierarchy3"/>
    <dgm:cxn modelId="{BB311CB6-8A42-467C-8919-1BC3847648D3}" type="presParOf" srcId="{111A3DE1-8394-4CEF-90F2-BF9AD311643E}" destId="{63CDC790-D615-4939-B877-CE61730FC3FC}" srcOrd="2" destOrd="0" presId="urn:microsoft.com/office/officeart/2005/8/layout/hierarchy3"/>
    <dgm:cxn modelId="{E66B425D-48C7-4499-83C9-360F7290EA06}" type="presParOf" srcId="{111A3DE1-8394-4CEF-90F2-BF9AD311643E}" destId="{6835BA73-017C-43FC-AF28-B61201A60E02}" srcOrd="3" destOrd="0" presId="urn:microsoft.com/office/officeart/2005/8/layout/hierarchy3"/>
    <dgm:cxn modelId="{AE03C02B-CD53-4039-A8CE-30DD13BB854B}" type="presParOf" srcId="{111A3DE1-8394-4CEF-90F2-BF9AD311643E}" destId="{8D72B8A8-957D-4FBC-9FA4-3E7C91AFA209}" srcOrd="4" destOrd="0" presId="urn:microsoft.com/office/officeart/2005/8/layout/hierarchy3"/>
    <dgm:cxn modelId="{C2092F66-EC70-45B1-A2E9-FC22712BF8B6}" type="presParOf" srcId="{111A3DE1-8394-4CEF-90F2-BF9AD311643E}" destId="{6BA87C04-C236-4F2F-9FA9-C53E70922C43}" srcOrd="5" destOrd="0" presId="urn:microsoft.com/office/officeart/2005/8/layout/hierarchy3"/>
    <dgm:cxn modelId="{F632F913-2D9B-4FBF-8B0F-C55EC6DB2731}" type="presParOf" srcId="{E43EB400-48E8-41BA-B273-17A77FF9CB7B}" destId="{B0EBFC85-5BAB-484D-82C3-CCBE7E5131B6}" srcOrd="1" destOrd="0" presId="urn:microsoft.com/office/officeart/2005/8/layout/hierarchy3"/>
    <dgm:cxn modelId="{0D77C69D-D3A9-44A9-8735-1027EBB776F2}" type="presParOf" srcId="{B0EBFC85-5BAB-484D-82C3-CCBE7E5131B6}" destId="{0FB99B17-E51C-41AC-B2E1-CF1185BD278D}" srcOrd="0" destOrd="0" presId="urn:microsoft.com/office/officeart/2005/8/layout/hierarchy3"/>
    <dgm:cxn modelId="{432282C9-D856-4185-A530-7ABE9485587A}" type="presParOf" srcId="{0FB99B17-E51C-41AC-B2E1-CF1185BD278D}" destId="{73B9D680-E0D5-48D7-95A2-82B47D35F420}" srcOrd="0" destOrd="0" presId="urn:microsoft.com/office/officeart/2005/8/layout/hierarchy3"/>
    <dgm:cxn modelId="{EEFE0632-2F1C-4D54-960A-4DDD3A2167D5}" type="presParOf" srcId="{0FB99B17-E51C-41AC-B2E1-CF1185BD278D}" destId="{DD5BABC4-765D-41FE-8FE2-F5039C7EF5FD}" srcOrd="1" destOrd="0" presId="urn:microsoft.com/office/officeart/2005/8/layout/hierarchy3"/>
    <dgm:cxn modelId="{DD7F3D41-E2CC-4933-BE34-C5E280F41970}" type="presParOf" srcId="{B0EBFC85-5BAB-484D-82C3-CCBE7E5131B6}" destId="{65F08760-90FF-4749-831A-B94C1F7F5181}" srcOrd="1" destOrd="0" presId="urn:microsoft.com/office/officeart/2005/8/layout/hierarchy3"/>
    <dgm:cxn modelId="{0D38913F-541C-43DD-A8DC-8C832715DFB3}" type="presParOf" srcId="{65F08760-90FF-4749-831A-B94C1F7F5181}" destId="{D4F41FBF-51CE-4554-B4C9-234A92012059}" srcOrd="0" destOrd="0" presId="urn:microsoft.com/office/officeart/2005/8/layout/hierarchy3"/>
    <dgm:cxn modelId="{3A26A20F-B233-491C-BE2B-2F89B5EB484B}" type="presParOf" srcId="{65F08760-90FF-4749-831A-B94C1F7F5181}" destId="{BEBF8FA1-7871-4675-B924-1E1D1BFDAB83}" srcOrd="1" destOrd="0" presId="urn:microsoft.com/office/officeart/2005/8/layout/hierarchy3"/>
    <dgm:cxn modelId="{937A26D3-A9E8-4785-B490-0D3E17368E1F}" type="presParOf" srcId="{65F08760-90FF-4749-831A-B94C1F7F5181}" destId="{C660D0E6-63B9-4CA9-BB1F-DA97DDC064D4}" srcOrd="2" destOrd="0" presId="urn:microsoft.com/office/officeart/2005/8/layout/hierarchy3"/>
    <dgm:cxn modelId="{A0DDA72E-BADB-4643-A742-38442CDB1F78}" type="presParOf" srcId="{65F08760-90FF-4749-831A-B94C1F7F5181}" destId="{AFDFE3CC-37BA-495E-A5E2-E42A711058BD}" srcOrd="3" destOrd="0" presId="urn:microsoft.com/office/officeart/2005/8/layout/hierarchy3"/>
    <dgm:cxn modelId="{B4EF6F75-9FD8-4111-8CF3-9DE4DB2457C2}" type="presParOf" srcId="{65F08760-90FF-4749-831A-B94C1F7F5181}" destId="{79B2BE80-0447-4CBE-9DFE-83FE4A0DB795}" srcOrd="4" destOrd="0" presId="urn:microsoft.com/office/officeart/2005/8/layout/hierarchy3"/>
    <dgm:cxn modelId="{7EADA5DF-217D-4B69-96DC-5B0868F83456}" type="presParOf" srcId="{65F08760-90FF-4749-831A-B94C1F7F5181}" destId="{442D8005-3713-4152-89F3-6C1898F1A2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6C1037-FDA2-47ED-8167-BAE58A27334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C66644-7F50-4D38-92A1-59D5D1B067C8}">
      <dgm:prSet phldrT="[Text]" custT="1"/>
      <dgm:spPr/>
      <dgm:t>
        <a:bodyPr/>
        <a:lstStyle/>
        <a:p>
          <a:pPr algn="ctr"/>
          <a:r>
            <a:rPr lang="en-US" sz="1600" b="1" dirty="0" smtClean="0"/>
            <a:t>CUKAI TANAH</a:t>
          </a:r>
          <a:endParaRPr lang="en-US" sz="1600" b="1" dirty="0"/>
        </a:p>
      </dgm:t>
    </dgm:pt>
    <dgm:pt modelId="{166DA072-0513-416C-B11D-4A33AF06B68F}" type="parTrans" cxnId="{78749BD6-88F5-43A9-B0D2-1F33A3515955}">
      <dgm:prSet/>
      <dgm:spPr/>
      <dgm:t>
        <a:bodyPr/>
        <a:lstStyle/>
        <a:p>
          <a:endParaRPr lang="en-US"/>
        </a:p>
      </dgm:t>
    </dgm:pt>
    <dgm:pt modelId="{67E49991-2DD8-4494-A582-37CA84ABEAA9}" type="sibTrans" cxnId="{78749BD6-88F5-43A9-B0D2-1F33A3515955}">
      <dgm:prSet/>
      <dgm:spPr/>
      <dgm:t>
        <a:bodyPr/>
        <a:lstStyle/>
        <a:p>
          <a:endParaRPr lang="en-US"/>
        </a:p>
      </dgm:t>
    </dgm:pt>
    <dgm:pt modelId="{630F8366-8BE9-4632-97D2-4B77CA57D187}">
      <dgm:prSet phldrT="[Text]" custT="1"/>
      <dgm:spPr/>
      <dgm:t>
        <a:bodyPr/>
        <a:lstStyle/>
        <a:p>
          <a:pPr algn="ctr"/>
          <a:r>
            <a:rPr lang="en-US" sz="1600" b="1" dirty="0" smtClean="0"/>
            <a:t>KEWAJIPAN BAYAR CUKAI TANAH ADALAH PERBADANAN PENGURUSAN</a:t>
          </a:r>
          <a:endParaRPr lang="en-US" sz="1600" b="1" dirty="0"/>
        </a:p>
      </dgm:t>
    </dgm:pt>
    <dgm:pt modelId="{F5F40671-5275-45E0-BFC4-07AFEF3727E4}" type="parTrans" cxnId="{EB312B6F-A3C6-4C0C-A68C-F925B2968538}">
      <dgm:prSet/>
      <dgm:spPr/>
      <dgm:t>
        <a:bodyPr/>
        <a:lstStyle/>
        <a:p>
          <a:endParaRPr lang="en-US"/>
        </a:p>
      </dgm:t>
    </dgm:pt>
    <dgm:pt modelId="{2F0E843F-6A6F-4251-A64D-CD91581F514C}" type="sibTrans" cxnId="{EB312B6F-A3C6-4C0C-A68C-F925B2968538}">
      <dgm:prSet/>
      <dgm:spPr/>
      <dgm:t>
        <a:bodyPr/>
        <a:lstStyle/>
        <a:p>
          <a:endParaRPr lang="en-US"/>
        </a:p>
      </dgm:t>
    </dgm:pt>
    <dgm:pt modelId="{C6C6762E-A42D-4FFA-B99F-77AF60ED542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dirty="0" smtClean="0"/>
            <a:t>PEMILIK PETAK BAYAR KEPADA PERBADANAN PENGURUSAN BERDASARKAN UNIT SYER</a:t>
          </a:r>
          <a:endParaRPr lang="en-US" sz="1600" b="1" dirty="0"/>
        </a:p>
      </dgm:t>
    </dgm:pt>
    <dgm:pt modelId="{58C35E15-88FA-47F2-BA02-C8768773177E}" type="parTrans" cxnId="{C6712EA1-8A80-48DE-9A0D-B3FAD314D74D}">
      <dgm:prSet/>
      <dgm:spPr/>
      <dgm:t>
        <a:bodyPr/>
        <a:lstStyle/>
        <a:p>
          <a:endParaRPr lang="en-US"/>
        </a:p>
      </dgm:t>
    </dgm:pt>
    <dgm:pt modelId="{B4936D93-6078-4455-97B2-690A5A5727F7}" type="sibTrans" cxnId="{C6712EA1-8A80-48DE-9A0D-B3FAD314D74D}">
      <dgm:prSet/>
      <dgm:spPr/>
      <dgm:t>
        <a:bodyPr/>
        <a:lstStyle/>
        <a:p>
          <a:endParaRPr lang="en-US"/>
        </a:p>
      </dgm:t>
    </dgm:pt>
    <dgm:pt modelId="{492D53CC-F565-479B-8BA6-7CCE46A79DF9}" type="pres">
      <dgm:prSet presAssocID="{0E6C1037-FDA2-47ED-8167-BAE58A2733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C0C8CBD-CF39-4D14-A073-8B64481E54E5}" type="pres">
      <dgm:prSet presAssocID="{0E6C1037-FDA2-47ED-8167-BAE58A27334A}" presName="Name1" presStyleCnt="0"/>
      <dgm:spPr/>
      <dgm:t>
        <a:bodyPr/>
        <a:lstStyle/>
        <a:p>
          <a:endParaRPr lang="en-MY"/>
        </a:p>
      </dgm:t>
    </dgm:pt>
    <dgm:pt modelId="{C9BAF02F-C27B-4F77-BBB7-00DEF4716A10}" type="pres">
      <dgm:prSet presAssocID="{0E6C1037-FDA2-47ED-8167-BAE58A27334A}" presName="cycle" presStyleCnt="0"/>
      <dgm:spPr/>
      <dgm:t>
        <a:bodyPr/>
        <a:lstStyle/>
        <a:p>
          <a:endParaRPr lang="en-MY"/>
        </a:p>
      </dgm:t>
    </dgm:pt>
    <dgm:pt modelId="{FD3C1205-4941-4026-8161-E59D54339C2A}" type="pres">
      <dgm:prSet presAssocID="{0E6C1037-FDA2-47ED-8167-BAE58A27334A}" presName="srcNode" presStyleLbl="node1" presStyleIdx="0" presStyleCnt="3"/>
      <dgm:spPr/>
      <dgm:t>
        <a:bodyPr/>
        <a:lstStyle/>
        <a:p>
          <a:endParaRPr lang="en-MY"/>
        </a:p>
      </dgm:t>
    </dgm:pt>
    <dgm:pt modelId="{0E33E32E-C7B1-43BB-A4B8-21D740CF49C3}" type="pres">
      <dgm:prSet presAssocID="{0E6C1037-FDA2-47ED-8167-BAE58A27334A}" presName="conn" presStyleLbl="parChTrans1D2" presStyleIdx="0" presStyleCnt="1"/>
      <dgm:spPr/>
      <dgm:t>
        <a:bodyPr/>
        <a:lstStyle/>
        <a:p>
          <a:endParaRPr lang="en-US"/>
        </a:p>
      </dgm:t>
    </dgm:pt>
    <dgm:pt modelId="{4F77A0BA-0412-4145-8405-00A4CBDCC8F6}" type="pres">
      <dgm:prSet presAssocID="{0E6C1037-FDA2-47ED-8167-BAE58A27334A}" presName="extraNode" presStyleLbl="node1" presStyleIdx="0" presStyleCnt="3"/>
      <dgm:spPr/>
      <dgm:t>
        <a:bodyPr/>
        <a:lstStyle/>
        <a:p>
          <a:endParaRPr lang="en-MY"/>
        </a:p>
      </dgm:t>
    </dgm:pt>
    <dgm:pt modelId="{0D41EAAC-FAA6-485B-838E-689B07500F8B}" type="pres">
      <dgm:prSet presAssocID="{0E6C1037-FDA2-47ED-8167-BAE58A27334A}" presName="dstNode" presStyleLbl="node1" presStyleIdx="0" presStyleCnt="3"/>
      <dgm:spPr/>
      <dgm:t>
        <a:bodyPr/>
        <a:lstStyle/>
        <a:p>
          <a:endParaRPr lang="en-MY"/>
        </a:p>
      </dgm:t>
    </dgm:pt>
    <dgm:pt modelId="{A49BAE21-FF64-435E-835E-DD3A7458E00F}" type="pres">
      <dgm:prSet presAssocID="{BDC66644-7F50-4D38-92A1-59D5D1B067C8}" presName="text_1" presStyleLbl="node1" presStyleIdx="0" presStyleCnt="3" custScaleX="98068" custScaleY="132543" custLinFactNeighborX="2882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0B5B6-98B5-4F4A-8066-2C9414D131E6}" type="pres">
      <dgm:prSet presAssocID="{BDC66644-7F50-4D38-92A1-59D5D1B067C8}" presName="accent_1" presStyleCnt="0"/>
      <dgm:spPr/>
      <dgm:t>
        <a:bodyPr/>
        <a:lstStyle/>
        <a:p>
          <a:endParaRPr lang="en-MY"/>
        </a:p>
      </dgm:t>
    </dgm:pt>
    <dgm:pt modelId="{2FDC3FD8-D497-4695-A113-EC027C6D6FCF}" type="pres">
      <dgm:prSet presAssocID="{BDC66644-7F50-4D38-92A1-59D5D1B067C8}" presName="accentRepeatNode" presStyleLbl="solidFgAcc1" presStyleIdx="0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41B37D8-3FD8-40DE-9714-E1519E7C0845}" type="pres">
      <dgm:prSet presAssocID="{630F8366-8BE9-4632-97D2-4B77CA57D187}" presName="text_2" presStyleLbl="node1" presStyleIdx="1" presStyleCnt="3" custScaleX="98441" custScaleY="132797" custLinFactNeighborX="1661" custLinFactNeighborY="-1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8B2DE-EFD4-4EA8-A74F-8039DE436055}" type="pres">
      <dgm:prSet presAssocID="{630F8366-8BE9-4632-97D2-4B77CA57D187}" presName="accent_2" presStyleCnt="0"/>
      <dgm:spPr/>
      <dgm:t>
        <a:bodyPr/>
        <a:lstStyle/>
        <a:p>
          <a:endParaRPr lang="en-MY"/>
        </a:p>
      </dgm:t>
    </dgm:pt>
    <dgm:pt modelId="{CD874075-DF17-4DEE-995E-9E2AE0F5C9EA}" type="pres">
      <dgm:prSet presAssocID="{630F8366-8BE9-4632-97D2-4B77CA57D187}" presName="accentRepeatNode" presStyleLbl="solidFgAcc1" presStyleIdx="1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ED1E762-269F-4478-B077-B50F0FE11353}" type="pres">
      <dgm:prSet presAssocID="{C6C6762E-A42D-4FFA-B99F-77AF60ED5425}" presName="text_3" presStyleLbl="node1" presStyleIdx="2" presStyleCnt="3" custScaleX="99444" custScaleY="133390" custLinFactNeighborX="1112" custLinFactNeighborY="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973B-EBA5-4711-8696-0599BF65093B}" type="pres">
      <dgm:prSet presAssocID="{C6C6762E-A42D-4FFA-B99F-77AF60ED5425}" presName="accent_3" presStyleCnt="0"/>
      <dgm:spPr/>
      <dgm:t>
        <a:bodyPr/>
        <a:lstStyle/>
        <a:p>
          <a:endParaRPr lang="en-MY"/>
        </a:p>
      </dgm:t>
    </dgm:pt>
    <dgm:pt modelId="{A88874AC-0007-408D-904C-8EF5D84307D0}" type="pres">
      <dgm:prSet presAssocID="{C6C6762E-A42D-4FFA-B99F-77AF60ED5425}" presName="accentRepeatNode" presStyleLbl="solidFgAcc1" presStyleIdx="2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C9B7EAE4-900E-4BB8-A9AB-43FA1EAC06E4}" type="presOf" srcId="{BDC66644-7F50-4D38-92A1-59D5D1B067C8}" destId="{A49BAE21-FF64-435E-835E-DD3A7458E00F}" srcOrd="0" destOrd="0" presId="urn:microsoft.com/office/officeart/2008/layout/VerticalCurvedList"/>
    <dgm:cxn modelId="{78749BD6-88F5-43A9-B0D2-1F33A3515955}" srcId="{0E6C1037-FDA2-47ED-8167-BAE58A27334A}" destId="{BDC66644-7F50-4D38-92A1-59D5D1B067C8}" srcOrd="0" destOrd="0" parTransId="{166DA072-0513-416C-B11D-4A33AF06B68F}" sibTransId="{67E49991-2DD8-4494-A582-37CA84ABEAA9}"/>
    <dgm:cxn modelId="{C6712EA1-8A80-48DE-9A0D-B3FAD314D74D}" srcId="{0E6C1037-FDA2-47ED-8167-BAE58A27334A}" destId="{C6C6762E-A42D-4FFA-B99F-77AF60ED5425}" srcOrd="2" destOrd="0" parTransId="{58C35E15-88FA-47F2-BA02-C8768773177E}" sibTransId="{B4936D93-6078-4455-97B2-690A5A5727F7}"/>
    <dgm:cxn modelId="{D7036040-0A51-4ACB-A632-71F565055B65}" type="presOf" srcId="{67E49991-2DD8-4494-A582-37CA84ABEAA9}" destId="{0E33E32E-C7B1-43BB-A4B8-21D740CF49C3}" srcOrd="0" destOrd="0" presId="urn:microsoft.com/office/officeart/2008/layout/VerticalCurvedList"/>
    <dgm:cxn modelId="{1C76CC04-102A-47AE-AF7F-66E1495B79B3}" type="presOf" srcId="{C6C6762E-A42D-4FFA-B99F-77AF60ED5425}" destId="{2ED1E762-269F-4478-B077-B50F0FE11353}" srcOrd="0" destOrd="0" presId="urn:microsoft.com/office/officeart/2008/layout/VerticalCurvedList"/>
    <dgm:cxn modelId="{EB312B6F-A3C6-4C0C-A68C-F925B2968538}" srcId="{0E6C1037-FDA2-47ED-8167-BAE58A27334A}" destId="{630F8366-8BE9-4632-97D2-4B77CA57D187}" srcOrd="1" destOrd="0" parTransId="{F5F40671-5275-45E0-BFC4-07AFEF3727E4}" sibTransId="{2F0E843F-6A6F-4251-A64D-CD91581F514C}"/>
    <dgm:cxn modelId="{D549AEEF-9035-40FC-91F7-3919FF19F125}" type="presOf" srcId="{0E6C1037-FDA2-47ED-8167-BAE58A27334A}" destId="{492D53CC-F565-479B-8BA6-7CCE46A79DF9}" srcOrd="0" destOrd="0" presId="urn:microsoft.com/office/officeart/2008/layout/VerticalCurvedList"/>
    <dgm:cxn modelId="{839146D3-407C-49A4-8402-995FDAD890D3}" type="presOf" srcId="{630F8366-8BE9-4632-97D2-4B77CA57D187}" destId="{641B37D8-3FD8-40DE-9714-E1519E7C0845}" srcOrd="0" destOrd="0" presId="urn:microsoft.com/office/officeart/2008/layout/VerticalCurvedList"/>
    <dgm:cxn modelId="{5365921D-535C-461D-878B-270DE4811644}" type="presParOf" srcId="{492D53CC-F565-479B-8BA6-7CCE46A79DF9}" destId="{CC0C8CBD-CF39-4D14-A073-8B64481E54E5}" srcOrd="0" destOrd="0" presId="urn:microsoft.com/office/officeart/2008/layout/VerticalCurvedList"/>
    <dgm:cxn modelId="{FEA8767F-664E-4407-870E-AC50A64D6D00}" type="presParOf" srcId="{CC0C8CBD-CF39-4D14-A073-8B64481E54E5}" destId="{C9BAF02F-C27B-4F77-BBB7-00DEF4716A10}" srcOrd="0" destOrd="0" presId="urn:microsoft.com/office/officeart/2008/layout/VerticalCurvedList"/>
    <dgm:cxn modelId="{442D603E-8D6D-47B4-937D-5489F84CA9D9}" type="presParOf" srcId="{C9BAF02F-C27B-4F77-BBB7-00DEF4716A10}" destId="{FD3C1205-4941-4026-8161-E59D54339C2A}" srcOrd="0" destOrd="0" presId="urn:microsoft.com/office/officeart/2008/layout/VerticalCurvedList"/>
    <dgm:cxn modelId="{572FDB42-48D7-4993-A0D4-626AA2957157}" type="presParOf" srcId="{C9BAF02F-C27B-4F77-BBB7-00DEF4716A10}" destId="{0E33E32E-C7B1-43BB-A4B8-21D740CF49C3}" srcOrd="1" destOrd="0" presId="urn:microsoft.com/office/officeart/2008/layout/VerticalCurvedList"/>
    <dgm:cxn modelId="{D6BF6D6A-9143-4C1C-9131-C829280A0F47}" type="presParOf" srcId="{C9BAF02F-C27B-4F77-BBB7-00DEF4716A10}" destId="{4F77A0BA-0412-4145-8405-00A4CBDCC8F6}" srcOrd="2" destOrd="0" presId="urn:microsoft.com/office/officeart/2008/layout/VerticalCurvedList"/>
    <dgm:cxn modelId="{086C2EBE-6C9F-43A5-A80E-A586672C165B}" type="presParOf" srcId="{C9BAF02F-C27B-4F77-BBB7-00DEF4716A10}" destId="{0D41EAAC-FAA6-485B-838E-689B07500F8B}" srcOrd="3" destOrd="0" presId="urn:microsoft.com/office/officeart/2008/layout/VerticalCurvedList"/>
    <dgm:cxn modelId="{BC4FB817-81A7-40AB-B5B1-DACC8985E500}" type="presParOf" srcId="{CC0C8CBD-CF39-4D14-A073-8B64481E54E5}" destId="{A49BAE21-FF64-435E-835E-DD3A7458E00F}" srcOrd="1" destOrd="0" presId="urn:microsoft.com/office/officeart/2008/layout/VerticalCurvedList"/>
    <dgm:cxn modelId="{EF2C2B29-FC49-4559-8EE0-7C46BF441799}" type="presParOf" srcId="{CC0C8CBD-CF39-4D14-A073-8B64481E54E5}" destId="{A7A0B5B6-98B5-4F4A-8066-2C9414D131E6}" srcOrd="2" destOrd="0" presId="urn:microsoft.com/office/officeart/2008/layout/VerticalCurvedList"/>
    <dgm:cxn modelId="{F19D6CB6-2535-4985-BE6A-E048CE1596F7}" type="presParOf" srcId="{A7A0B5B6-98B5-4F4A-8066-2C9414D131E6}" destId="{2FDC3FD8-D497-4695-A113-EC027C6D6FCF}" srcOrd="0" destOrd="0" presId="urn:microsoft.com/office/officeart/2008/layout/VerticalCurvedList"/>
    <dgm:cxn modelId="{23E76245-3DD4-4F80-BE2E-1DA44B00539A}" type="presParOf" srcId="{CC0C8CBD-CF39-4D14-A073-8B64481E54E5}" destId="{641B37D8-3FD8-40DE-9714-E1519E7C0845}" srcOrd="3" destOrd="0" presId="urn:microsoft.com/office/officeart/2008/layout/VerticalCurvedList"/>
    <dgm:cxn modelId="{B0F83B18-8D33-48DF-858F-C26B6EFE3745}" type="presParOf" srcId="{CC0C8CBD-CF39-4D14-A073-8B64481E54E5}" destId="{CB68B2DE-EFD4-4EA8-A74F-8039DE436055}" srcOrd="4" destOrd="0" presId="urn:microsoft.com/office/officeart/2008/layout/VerticalCurvedList"/>
    <dgm:cxn modelId="{6FE15F14-4971-498D-BF71-E7E7D926BC68}" type="presParOf" srcId="{CB68B2DE-EFD4-4EA8-A74F-8039DE436055}" destId="{CD874075-DF17-4DEE-995E-9E2AE0F5C9EA}" srcOrd="0" destOrd="0" presId="urn:microsoft.com/office/officeart/2008/layout/VerticalCurvedList"/>
    <dgm:cxn modelId="{E490958D-ECED-41F1-A76E-9D8D45B0ABD7}" type="presParOf" srcId="{CC0C8CBD-CF39-4D14-A073-8B64481E54E5}" destId="{2ED1E762-269F-4478-B077-B50F0FE11353}" srcOrd="5" destOrd="0" presId="urn:microsoft.com/office/officeart/2008/layout/VerticalCurvedList"/>
    <dgm:cxn modelId="{50151EBA-F3AF-41F6-8A25-149800E9E10C}" type="presParOf" srcId="{CC0C8CBD-CF39-4D14-A073-8B64481E54E5}" destId="{61B0973B-EBA5-4711-8696-0599BF65093B}" srcOrd="6" destOrd="0" presId="urn:microsoft.com/office/officeart/2008/layout/VerticalCurvedList"/>
    <dgm:cxn modelId="{EB50047F-43F1-4075-9320-3DCA1D8D637E}" type="presParOf" srcId="{61B0973B-EBA5-4711-8696-0599BF65093B}" destId="{A88874AC-0007-408D-904C-8EF5D84307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6C1037-FDA2-47ED-8167-BAE58A27334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C66644-7F50-4D38-92A1-59D5D1B067C8}">
      <dgm:prSet phldrT="[Text]" custT="1"/>
      <dgm:spPr/>
      <dgm:t>
        <a:bodyPr/>
        <a:lstStyle/>
        <a:p>
          <a:pPr algn="ctr"/>
          <a:r>
            <a:rPr lang="en-US" sz="1600" b="1" dirty="0" smtClean="0"/>
            <a:t>CUKAI PETAK GANTI CUKAI TANAH</a:t>
          </a:r>
          <a:endParaRPr lang="en-US" sz="1600" b="1" dirty="0"/>
        </a:p>
      </dgm:t>
    </dgm:pt>
    <dgm:pt modelId="{166DA072-0513-416C-B11D-4A33AF06B68F}" type="parTrans" cxnId="{78749BD6-88F5-43A9-B0D2-1F33A3515955}">
      <dgm:prSet/>
      <dgm:spPr/>
      <dgm:t>
        <a:bodyPr/>
        <a:lstStyle/>
        <a:p>
          <a:endParaRPr lang="en-US"/>
        </a:p>
      </dgm:t>
    </dgm:pt>
    <dgm:pt modelId="{67E49991-2DD8-4494-A582-37CA84ABEAA9}" type="sibTrans" cxnId="{78749BD6-88F5-43A9-B0D2-1F33A3515955}">
      <dgm:prSet/>
      <dgm:spPr/>
      <dgm:t>
        <a:bodyPr/>
        <a:lstStyle/>
        <a:p>
          <a:endParaRPr lang="en-US"/>
        </a:p>
      </dgm:t>
    </dgm:pt>
    <dgm:pt modelId="{630F8366-8BE9-4632-97D2-4B77CA57D187}">
      <dgm:prSet phldrT="[Text]" custT="1"/>
      <dgm:spPr/>
      <dgm:t>
        <a:bodyPr/>
        <a:lstStyle/>
        <a:p>
          <a:pPr algn="ctr"/>
          <a:r>
            <a:rPr lang="en-US" sz="1600" b="1" dirty="0" smtClean="0"/>
            <a:t>KEWAJIPAN BAYAR CUKAI PETAK ADALAH KEPADA PEMILIK PETAK</a:t>
          </a:r>
          <a:endParaRPr lang="en-US" sz="1600" b="1" dirty="0"/>
        </a:p>
      </dgm:t>
    </dgm:pt>
    <dgm:pt modelId="{F5F40671-5275-45E0-BFC4-07AFEF3727E4}" type="parTrans" cxnId="{EB312B6F-A3C6-4C0C-A68C-F925B2968538}">
      <dgm:prSet/>
      <dgm:spPr/>
      <dgm:t>
        <a:bodyPr/>
        <a:lstStyle/>
        <a:p>
          <a:endParaRPr lang="en-US"/>
        </a:p>
      </dgm:t>
    </dgm:pt>
    <dgm:pt modelId="{2F0E843F-6A6F-4251-A64D-CD91581F514C}" type="sibTrans" cxnId="{EB312B6F-A3C6-4C0C-A68C-F925B2968538}">
      <dgm:prSet/>
      <dgm:spPr/>
      <dgm:t>
        <a:bodyPr/>
        <a:lstStyle/>
        <a:p>
          <a:endParaRPr lang="en-US"/>
        </a:p>
      </dgm:t>
    </dgm:pt>
    <dgm:pt modelId="{C6C6762E-A42D-4FFA-B99F-77AF60ED542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smtClean="0"/>
            <a:t>PEMILIK PETAK BOLEH LAKSANA URUSNIAGA BILA CUKAI PETAK DIBAYAR</a:t>
          </a:r>
          <a:endParaRPr lang="en-US" sz="1600" b="1" dirty="0"/>
        </a:p>
      </dgm:t>
    </dgm:pt>
    <dgm:pt modelId="{58C35E15-88FA-47F2-BA02-C8768773177E}" type="parTrans" cxnId="{C6712EA1-8A80-48DE-9A0D-B3FAD314D74D}">
      <dgm:prSet/>
      <dgm:spPr/>
      <dgm:t>
        <a:bodyPr/>
        <a:lstStyle/>
        <a:p>
          <a:endParaRPr lang="en-US"/>
        </a:p>
      </dgm:t>
    </dgm:pt>
    <dgm:pt modelId="{B4936D93-6078-4455-97B2-690A5A5727F7}" type="sibTrans" cxnId="{C6712EA1-8A80-48DE-9A0D-B3FAD314D74D}">
      <dgm:prSet/>
      <dgm:spPr/>
      <dgm:t>
        <a:bodyPr/>
        <a:lstStyle/>
        <a:p>
          <a:endParaRPr lang="en-US"/>
        </a:p>
      </dgm:t>
    </dgm:pt>
    <dgm:pt modelId="{4B1F362F-A10E-46C4-9635-D6214FCE9E9A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smtClean="0"/>
            <a:t>TIADA ‘</a:t>
          </a:r>
          <a:r>
            <a:rPr lang="en-US" sz="1600" b="1" i="1" smtClean="0"/>
            <a:t>DOUBLE TAXATION</a:t>
          </a:r>
          <a:r>
            <a:rPr lang="en-US" sz="1600" b="1" smtClean="0"/>
            <a:t>’</a:t>
          </a:r>
          <a:endParaRPr lang="en-US" sz="1600" b="1" dirty="0"/>
        </a:p>
      </dgm:t>
    </dgm:pt>
    <dgm:pt modelId="{F4FC6B56-09AE-430A-980C-738700BE52BE}" type="parTrans" cxnId="{E0EFAB3E-2859-4F4E-BB8C-0E762E54E955}">
      <dgm:prSet/>
      <dgm:spPr/>
      <dgm:t>
        <a:bodyPr/>
        <a:lstStyle/>
        <a:p>
          <a:endParaRPr lang="en-GB"/>
        </a:p>
      </dgm:t>
    </dgm:pt>
    <dgm:pt modelId="{F88A168F-A7A6-4319-A04E-01D997AD07D5}" type="sibTrans" cxnId="{E0EFAB3E-2859-4F4E-BB8C-0E762E54E955}">
      <dgm:prSet/>
      <dgm:spPr/>
      <dgm:t>
        <a:bodyPr/>
        <a:lstStyle/>
        <a:p>
          <a:endParaRPr lang="en-GB"/>
        </a:p>
      </dgm:t>
    </dgm:pt>
    <dgm:pt modelId="{492D53CC-F565-479B-8BA6-7CCE46A79DF9}" type="pres">
      <dgm:prSet presAssocID="{0E6C1037-FDA2-47ED-8167-BAE58A2733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C0C8CBD-CF39-4D14-A073-8B64481E54E5}" type="pres">
      <dgm:prSet presAssocID="{0E6C1037-FDA2-47ED-8167-BAE58A27334A}" presName="Name1" presStyleCnt="0"/>
      <dgm:spPr/>
      <dgm:t>
        <a:bodyPr/>
        <a:lstStyle/>
        <a:p>
          <a:endParaRPr lang="en-GB"/>
        </a:p>
      </dgm:t>
    </dgm:pt>
    <dgm:pt modelId="{C9BAF02F-C27B-4F77-BBB7-00DEF4716A10}" type="pres">
      <dgm:prSet presAssocID="{0E6C1037-FDA2-47ED-8167-BAE58A27334A}" presName="cycle" presStyleCnt="0"/>
      <dgm:spPr/>
      <dgm:t>
        <a:bodyPr/>
        <a:lstStyle/>
        <a:p>
          <a:endParaRPr lang="en-GB"/>
        </a:p>
      </dgm:t>
    </dgm:pt>
    <dgm:pt modelId="{FD3C1205-4941-4026-8161-E59D54339C2A}" type="pres">
      <dgm:prSet presAssocID="{0E6C1037-FDA2-47ED-8167-BAE58A27334A}" presName="srcNode" presStyleLbl="node1" presStyleIdx="0" presStyleCnt="4"/>
      <dgm:spPr/>
      <dgm:t>
        <a:bodyPr/>
        <a:lstStyle/>
        <a:p>
          <a:endParaRPr lang="en-GB"/>
        </a:p>
      </dgm:t>
    </dgm:pt>
    <dgm:pt modelId="{0E33E32E-C7B1-43BB-A4B8-21D740CF49C3}" type="pres">
      <dgm:prSet presAssocID="{0E6C1037-FDA2-47ED-8167-BAE58A27334A}" presName="conn" presStyleLbl="parChTrans1D2" presStyleIdx="0" presStyleCnt="1"/>
      <dgm:spPr/>
      <dgm:t>
        <a:bodyPr/>
        <a:lstStyle/>
        <a:p>
          <a:endParaRPr lang="en-US"/>
        </a:p>
      </dgm:t>
    </dgm:pt>
    <dgm:pt modelId="{4F77A0BA-0412-4145-8405-00A4CBDCC8F6}" type="pres">
      <dgm:prSet presAssocID="{0E6C1037-FDA2-47ED-8167-BAE58A27334A}" presName="extraNode" presStyleLbl="node1" presStyleIdx="0" presStyleCnt="4"/>
      <dgm:spPr/>
      <dgm:t>
        <a:bodyPr/>
        <a:lstStyle/>
        <a:p>
          <a:endParaRPr lang="en-GB"/>
        </a:p>
      </dgm:t>
    </dgm:pt>
    <dgm:pt modelId="{0D41EAAC-FAA6-485B-838E-689B07500F8B}" type="pres">
      <dgm:prSet presAssocID="{0E6C1037-FDA2-47ED-8167-BAE58A27334A}" presName="dstNode" presStyleLbl="node1" presStyleIdx="0" presStyleCnt="4"/>
      <dgm:spPr/>
      <dgm:t>
        <a:bodyPr/>
        <a:lstStyle/>
        <a:p>
          <a:endParaRPr lang="en-GB"/>
        </a:p>
      </dgm:t>
    </dgm:pt>
    <dgm:pt modelId="{A49BAE21-FF64-435E-835E-DD3A7458E00F}" type="pres">
      <dgm:prSet presAssocID="{BDC66644-7F50-4D38-92A1-59D5D1B067C8}" presName="text_1" presStyleLbl="node1" presStyleIdx="0" presStyleCnt="4" custScaleX="102848" custScaleY="127513" custLinFactNeighborX="1993" custLinFactNeighborY="-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0B5B6-98B5-4F4A-8066-2C9414D131E6}" type="pres">
      <dgm:prSet presAssocID="{BDC66644-7F50-4D38-92A1-59D5D1B067C8}" presName="accent_1" presStyleCnt="0"/>
      <dgm:spPr/>
      <dgm:t>
        <a:bodyPr/>
        <a:lstStyle/>
        <a:p>
          <a:endParaRPr lang="en-GB"/>
        </a:p>
      </dgm:t>
    </dgm:pt>
    <dgm:pt modelId="{2FDC3FD8-D497-4695-A113-EC027C6D6FCF}" type="pres">
      <dgm:prSet presAssocID="{BDC66644-7F50-4D38-92A1-59D5D1B067C8}" presName="accentRepeatNode" presStyleLbl="solidFgAcc1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41B37D8-3FD8-40DE-9714-E1519E7C0845}" type="pres">
      <dgm:prSet presAssocID="{630F8366-8BE9-4632-97D2-4B77CA57D187}" presName="text_2" presStyleLbl="node1" presStyleIdx="1" presStyleCnt="4" custScaleX="102230" custScaleY="127513" custLinFactNeighborX="1874" custLinFactNeighborY="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8B2DE-EFD4-4EA8-A74F-8039DE436055}" type="pres">
      <dgm:prSet presAssocID="{630F8366-8BE9-4632-97D2-4B77CA57D187}" presName="accent_2" presStyleCnt="0"/>
      <dgm:spPr/>
      <dgm:t>
        <a:bodyPr/>
        <a:lstStyle/>
        <a:p>
          <a:endParaRPr lang="en-GB"/>
        </a:p>
      </dgm:t>
    </dgm:pt>
    <dgm:pt modelId="{CD874075-DF17-4DEE-995E-9E2AE0F5C9EA}" type="pres">
      <dgm:prSet presAssocID="{630F8366-8BE9-4632-97D2-4B77CA57D187}" presName="accentRepeatNode" presStyleLbl="solidFgAcc1" presStyleIdx="1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ED1E762-269F-4478-B077-B50F0FE11353}" type="pres">
      <dgm:prSet presAssocID="{C6C6762E-A42D-4FFA-B99F-77AF60ED5425}" presName="text_3" presStyleLbl="node1" presStyleIdx="2" presStyleCnt="4" custScaleX="104316" custScaleY="127513" custLinFactNeighborX="52" custLinFactNeighborY="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973B-EBA5-4711-8696-0599BF65093B}" type="pres">
      <dgm:prSet presAssocID="{C6C6762E-A42D-4FFA-B99F-77AF60ED5425}" presName="accent_3" presStyleCnt="0"/>
      <dgm:spPr/>
      <dgm:t>
        <a:bodyPr/>
        <a:lstStyle/>
        <a:p>
          <a:endParaRPr lang="en-GB"/>
        </a:p>
      </dgm:t>
    </dgm:pt>
    <dgm:pt modelId="{A88874AC-0007-408D-904C-8EF5D84307D0}" type="pres">
      <dgm:prSet presAssocID="{C6C6762E-A42D-4FFA-B99F-77AF60ED5425}" presName="accentRepeatNode" presStyleLbl="solidFgAcc1" presStyleIdx="2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D4355B9-D629-422F-9A33-2C1ED51D2DF6}" type="pres">
      <dgm:prSet presAssocID="{4B1F362F-A10E-46C4-9635-D6214FCE9E9A}" presName="text_4" presStyleLbl="node1" presStyleIdx="3" presStyleCnt="4" custScaleX="102857" custScaleY="127513" custLinFactNeighborX="684" custLinFactNeighborY="1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65057-17F7-4E53-A66E-8C144D69D01C}" type="pres">
      <dgm:prSet presAssocID="{4B1F362F-A10E-46C4-9635-D6214FCE9E9A}" presName="accent_4" presStyleCnt="0"/>
      <dgm:spPr/>
      <dgm:t>
        <a:bodyPr/>
        <a:lstStyle/>
        <a:p>
          <a:endParaRPr lang="en-GB"/>
        </a:p>
      </dgm:t>
    </dgm:pt>
    <dgm:pt modelId="{DF689852-DCC5-4019-811F-FE664D53DE4A}" type="pres">
      <dgm:prSet presAssocID="{4B1F362F-A10E-46C4-9635-D6214FCE9E9A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E0EFAB3E-2859-4F4E-BB8C-0E762E54E955}" srcId="{0E6C1037-FDA2-47ED-8167-BAE58A27334A}" destId="{4B1F362F-A10E-46C4-9635-D6214FCE9E9A}" srcOrd="3" destOrd="0" parTransId="{F4FC6B56-09AE-430A-980C-738700BE52BE}" sibTransId="{F88A168F-A7A6-4319-A04E-01D997AD07D5}"/>
    <dgm:cxn modelId="{153A566E-63FB-4EAA-8295-7DD39573479C}" type="presOf" srcId="{4B1F362F-A10E-46C4-9635-D6214FCE9E9A}" destId="{4D4355B9-D629-422F-9A33-2C1ED51D2DF6}" srcOrd="0" destOrd="0" presId="urn:microsoft.com/office/officeart/2008/layout/VerticalCurvedList"/>
    <dgm:cxn modelId="{D9CD1540-1575-45F8-8939-2882979AB1D8}" type="presOf" srcId="{0E6C1037-FDA2-47ED-8167-BAE58A27334A}" destId="{492D53CC-F565-479B-8BA6-7CCE46A79DF9}" srcOrd="0" destOrd="0" presId="urn:microsoft.com/office/officeart/2008/layout/VerticalCurvedList"/>
    <dgm:cxn modelId="{78749BD6-88F5-43A9-B0D2-1F33A3515955}" srcId="{0E6C1037-FDA2-47ED-8167-BAE58A27334A}" destId="{BDC66644-7F50-4D38-92A1-59D5D1B067C8}" srcOrd="0" destOrd="0" parTransId="{166DA072-0513-416C-B11D-4A33AF06B68F}" sibTransId="{67E49991-2DD8-4494-A582-37CA84ABEAA9}"/>
    <dgm:cxn modelId="{C6712EA1-8A80-48DE-9A0D-B3FAD314D74D}" srcId="{0E6C1037-FDA2-47ED-8167-BAE58A27334A}" destId="{C6C6762E-A42D-4FFA-B99F-77AF60ED5425}" srcOrd="2" destOrd="0" parTransId="{58C35E15-88FA-47F2-BA02-C8768773177E}" sibTransId="{B4936D93-6078-4455-97B2-690A5A5727F7}"/>
    <dgm:cxn modelId="{E34F7FDE-BED8-4C21-B7F6-5F77E590C235}" type="presOf" srcId="{BDC66644-7F50-4D38-92A1-59D5D1B067C8}" destId="{A49BAE21-FF64-435E-835E-DD3A7458E00F}" srcOrd="0" destOrd="0" presId="urn:microsoft.com/office/officeart/2008/layout/VerticalCurvedList"/>
    <dgm:cxn modelId="{EB312B6F-A3C6-4C0C-A68C-F925B2968538}" srcId="{0E6C1037-FDA2-47ED-8167-BAE58A27334A}" destId="{630F8366-8BE9-4632-97D2-4B77CA57D187}" srcOrd="1" destOrd="0" parTransId="{F5F40671-5275-45E0-BFC4-07AFEF3727E4}" sibTransId="{2F0E843F-6A6F-4251-A64D-CD91581F514C}"/>
    <dgm:cxn modelId="{4A6428D5-DFED-408E-A303-25DD57A29F21}" type="presOf" srcId="{67E49991-2DD8-4494-A582-37CA84ABEAA9}" destId="{0E33E32E-C7B1-43BB-A4B8-21D740CF49C3}" srcOrd="0" destOrd="0" presId="urn:microsoft.com/office/officeart/2008/layout/VerticalCurvedList"/>
    <dgm:cxn modelId="{17F4122E-F40E-433E-9E05-DA3E7555F599}" type="presOf" srcId="{C6C6762E-A42D-4FFA-B99F-77AF60ED5425}" destId="{2ED1E762-269F-4478-B077-B50F0FE11353}" srcOrd="0" destOrd="0" presId="urn:microsoft.com/office/officeart/2008/layout/VerticalCurvedList"/>
    <dgm:cxn modelId="{3B52583C-B317-4CDE-AE64-54E94025EB56}" type="presOf" srcId="{630F8366-8BE9-4632-97D2-4B77CA57D187}" destId="{641B37D8-3FD8-40DE-9714-E1519E7C0845}" srcOrd="0" destOrd="0" presId="urn:microsoft.com/office/officeart/2008/layout/VerticalCurvedList"/>
    <dgm:cxn modelId="{70D02E9D-B64C-4296-9B7D-A21B94CB92FA}" type="presParOf" srcId="{492D53CC-F565-479B-8BA6-7CCE46A79DF9}" destId="{CC0C8CBD-CF39-4D14-A073-8B64481E54E5}" srcOrd="0" destOrd="0" presId="urn:microsoft.com/office/officeart/2008/layout/VerticalCurvedList"/>
    <dgm:cxn modelId="{87C49760-0C99-4E87-B247-3E448C8684D9}" type="presParOf" srcId="{CC0C8CBD-CF39-4D14-A073-8B64481E54E5}" destId="{C9BAF02F-C27B-4F77-BBB7-00DEF4716A10}" srcOrd="0" destOrd="0" presId="urn:microsoft.com/office/officeart/2008/layout/VerticalCurvedList"/>
    <dgm:cxn modelId="{965A5F46-DFEC-4886-8814-F97C1B2C5FF6}" type="presParOf" srcId="{C9BAF02F-C27B-4F77-BBB7-00DEF4716A10}" destId="{FD3C1205-4941-4026-8161-E59D54339C2A}" srcOrd="0" destOrd="0" presId="urn:microsoft.com/office/officeart/2008/layout/VerticalCurvedList"/>
    <dgm:cxn modelId="{DDEC2C7E-1735-4219-805B-A4B9604C5A36}" type="presParOf" srcId="{C9BAF02F-C27B-4F77-BBB7-00DEF4716A10}" destId="{0E33E32E-C7B1-43BB-A4B8-21D740CF49C3}" srcOrd="1" destOrd="0" presId="urn:microsoft.com/office/officeart/2008/layout/VerticalCurvedList"/>
    <dgm:cxn modelId="{459BF2A8-1C6E-4037-B3F9-A31608CBB22D}" type="presParOf" srcId="{C9BAF02F-C27B-4F77-BBB7-00DEF4716A10}" destId="{4F77A0BA-0412-4145-8405-00A4CBDCC8F6}" srcOrd="2" destOrd="0" presId="urn:microsoft.com/office/officeart/2008/layout/VerticalCurvedList"/>
    <dgm:cxn modelId="{8CDA9571-B9EC-435A-A117-A1F85AE978BD}" type="presParOf" srcId="{C9BAF02F-C27B-4F77-BBB7-00DEF4716A10}" destId="{0D41EAAC-FAA6-485B-838E-689B07500F8B}" srcOrd="3" destOrd="0" presId="urn:microsoft.com/office/officeart/2008/layout/VerticalCurvedList"/>
    <dgm:cxn modelId="{5B233051-ED1B-4FE7-9070-B775E6C700C3}" type="presParOf" srcId="{CC0C8CBD-CF39-4D14-A073-8B64481E54E5}" destId="{A49BAE21-FF64-435E-835E-DD3A7458E00F}" srcOrd="1" destOrd="0" presId="urn:microsoft.com/office/officeart/2008/layout/VerticalCurvedList"/>
    <dgm:cxn modelId="{480FD2FD-D18D-45AD-9ECE-D1E051D786C6}" type="presParOf" srcId="{CC0C8CBD-CF39-4D14-A073-8B64481E54E5}" destId="{A7A0B5B6-98B5-4F4A-8066-2C9414D131E6}" srcOrd="2" destOrd="0" presId="urn:microsoft.com/office/officeart/2008/layout/VerticalCurvedList"/>
    <dgm:cxn modelId="{6F753113-F23A-4A48-BD31-D7418662F469}" type="presParOf" srcId="{A7A0B5B6-98B5-4F4A-8066-2C9414D131E6}" destId="{2FDC3FD8-D497-4695-A113-EC027C6D6FCF}" srcOrd="0" destOrd="0" presId="urn:microsoft.com/office/officeart/2008/layout/VerticalCurvedList"/>
    <dgm:cxn modelId="{BA63F771-D6D3-4226-82D3-7A3D22894295}" type="presParOf" srcId="{CC0C8CBD-CF39-4D14-A073-8B64481E54E5}" destId="{641B37D8-3FD8-40DE-9714-E1519E7C0845}" srcOrd="3" destOrd="0" presId="urn:microsoft.com/office/officeart/2008/layout/VerticalCurvedList"/>
    <dgm:cxn modelId="{A06E9E51-0DBF-4A89-B103-0B4045A1076B}" type="presParOf" srcId="{CC0C8CBD-CF39-4D14-A073-8B64481E54E5}" destId="{CB68B2DE-EFD4-4EA8-A74F-8039DE436055}" srcOrd="4" destOrd="0" presId="urn:microsoft.com/office/officeart/2008/layout/VerticalCurvedList"/>
    <dgm:cxn modelId="{EB2197B8-66CE-44C9-8322-9B0A5417F99A}" type="presParOf" srcId="{CB68B2DE-EFD4-4EA8-A74F-8039DE436055}" destId="{CD874075-DF17-4DEE-995E-9E2AE0F5C9EA}" srcOrd="0" destOrd="0" presId="urn:microsoft.com/office/officeart/2008/layout/VerticalCurvedList"/>
    <dgm:cxn modelId="{D78E83E8-F35D-4260-970F-84A8EA93C252}" type="presParOf" srcId="{CC0C8CBD-CF39-4D14-A073-8B64481E54E5}" destId="{2ED1E762-269F-4478-B077-B50F0FE11353}" srcOrd="5" destOrd="0" presId="urn:microsoft.com/office/officeart/2008/layout/VerticalCurvedList"/>
    <dgm:cxn modelId="{5D309F05-149F-47A7-8982-3271277B0DE3}" type="presParOf" srcId="{CC0C8CBD-CF39-4D14-A073-8B64481E54E5}" destId="{61B0973B-EBA5-4711-8696-0599BF65093B}" srcOrd="6" destOrd="0" presId="urn:microsoft.com/office/officeart/2008/layout/VerticalCurvedList"/>
    <dgm:cxn modelId="{E726D9D0-C0AB-4EDA-AFF5-4A7F56FA322C}" type="presParOf" srcId="{61B0973B-EBA5-4711-8696-0599BF65093B}" destId="{A88874AC-0007-408D-904C-8EF5D84307D0}" srcOrd="0" destOrd="0" presId="urn:microsoft.com/office/officeart/2008/layout/VerticalCurvedList"/>
    <dgm:cxn modelId="{7513097C-6F46-4D64-983C-A871DC449D47}" type="presParOf" srcId="{CC0C8CBD-CF39-4D14-A073-8B64481E54E5}" destId="{4D4355B9-D629-422F-9A33-2C1ED51D2DF6}" srcOrd="7" destOrd="0" presId="urn:microsoft.com/office/officeart/2008/layout/VerticalCurvedList"/>
    <dgm:cxn modelId="{8DFBD32D-8363-4B5B-985F-88883E48D803}" type="presParOf" srcId="{CC0C8CBD-CF39-4D14-A073-8B64481E54E5}" destId="{5BE65057-17F7-4E53-A66E-8C144D69D01C}" srcOrd="8" destOrd="0" presId="urn:microsoft.com/office/officeart/2008/layout/VerticalCurvedList"/>
    <dgm:cxn modelId="{E5BCA555-71C0-4AD2-8FDD-61B55B1E916A}" type="presParOf" srcId="{5BE65057-17F7-4E53-A66E-8C144D69D01C}" destId="{DF689852-DCC5-4019-811F-FE664D53DE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6B99A94-EF8E-4F21-9B29-AABEB668731F}" type="doc">
      <dgm:prSet loTypeId="urn:microsoft.com/office/officeart/2005/8/layout/chart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35E562C-CE92-4A3B-B226-8B4AB4181B2D}">
      <dgm:prSet phldrT="[Text]"/>
      <dgm:spPr/>
      <dgm:t>
        <a:bodyPr/>
        <a:lstStyle/>
        <a:p>
          <a:r>
            <a:rPr lang="en-US" b="1" dirty="0" err="1" smtClean="0"/>
            <a:t>Permulaan</a:t>
          </a:r>
          <a:r>
            <a:rPr lang="en-US" b="1" dirty="0" smtClean="0"/>
            <a:t> </a:t>
          </a:r>
          <a:r>
            <a:rPr lang="en-US" b="1" dirty="0" err="1" smtClean="0"/>
            <a:t>Cukai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A0241BDE-222F-42E3-A21A-BBEE5719E4F6}" type="parTrans" cxnId="{A4A0945B-C042-4D85-8E43-3F838764E08B}">
      <dgm:prSet/>
      <dgm:spPr/>
      <dgm:t>
        <a:bodyPr/>
        <a:lstStyle/>
        <a:p>
          <a:endParaRPr lang="en-US"/>
        </a:p>
      </dgm:t>
    </dgm:pt>
    <dgm:pt modelId="{A4FB0363-8B6B-4DC4-B5AB-077157B89C30}" type="sibTrans" cxnId="{A4A0945B-C042-4D85-8E43-3F838764E08B}">
      <dgm:prSet/>
      <dgm:spPr/>
      <dgm:t>
        <a:bodyPr/>
        <a:lstStyle/>
        <a:p>
          <a:endParaRPr lang="en-US"/>
        </a:p>
      </dgm:t>
    </dgm:pt>
    <dgm:pt modelId="{351C5639-ECB4-49D8-A6A9-3345B53B02F4}">
      <dgm:prSet phldrT="[Text]"/>
      <dgm:spPr/>
      <dgm:t>
        <a:bodyPr/>
        <a:lstStyle/>
        <a:p>
          <a:r>
            <a:rPr lang="en-US" b="1" dirty="0" err="1" smtClean="0"/>
            <a:t>Pengiraan</a:t>
          </a:r>
          <a:r>
            <a:rPr lang="en-US" b="1" dirty="0" smtClean="0"/>
            <a:t> &amp; </a:t>
          </a:r>
          <a:r>
            <a:rPr lang="en-US" b="1" dirty="0" err="1" smtClean="0"/>
            <a:t>Pengenaan</a:t>
          </a:r>
          <a:r>
            <a:rPr lang="en-US" b="1" dirty="0" smtClean="0"/>
            <a:t> </a:t>
          </a:r>
          <a:r>
            <a:rPr lang="en-US" b="1" dirty="0" err="1" smtClean="0"/>
            <a:t>Cukai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8A5A8FAA-7708-43E1-BA33-C4DF29EFE28E}" type="parTrans" cxnId="{34043ED8-B9E7-447F-AD9F-C7200550F54C}">
      <dgm:prSet/>
      <dgm:spPr/>
      <dgm:t>
        <a:bodyPr/>
        <a:lstStyle/>
        <a:p>
          <a:endParaRPr lang="en-US"/>
        </a:p>
      </dgm:t>
    </dgm:pt>
    <dgm:pt modelId="{DB06BCEC-0F34-400B-B308-6ED19B7F38E5}" type="sibTrans" cxnId="{34043ED8-B9E7-447F-AD9F-C7200550F54C}">
      <dgm:prSet/>
      <dgm:spPr/>
      <dgm:t>
        <a:bodyPr/>
        <a:lstStyle/>
        <a:p>
          <a:endParaRPr lang="en-US"/>
        </a:p>
      </dgm:t>
    </dgm:pt>
    <dgm:pt modelId="{FDF39230-714E-4653-978C-F4595E9FA77D}">
      <dgm:prSet phldrT="[Text]"/>
      <dgm:spPr/>
      <dgm:t>
        <a:bodyPr/>
        <a:lstStyle/>
        <a:p>
          <a:r>
            <a:rPr lang="en-US" b="1" dirty="0" err="1" smtClean="0"/>
            <a:t>Semakan</a:t>
          </a:r>
          <a:r>
            <a:rPr lang="en-US" b="1" dirty="0" smtClean="0"/>
            <a:t> </a:t>
          </a:r>
          <a:r>
            <a:rPr lang="en-US" b="1" dirty="0" err="1" smtClean="0"/>
            <a:t>Cukai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B8CE7626-81BE-45E7-BC68-08C6837411D7}" type="parTrans" cxnId="{04B8CDAD-B255-46D5-8989-249A1CC90CAD}">
      <dgm:prSet/>
      <dgm:spPr/>
      <dgm:t>
        <a:bodyPr/>
        <a:lstStyle/>
        <a:p>
          <a:endParaRPr lang="en-US"/>
        </a:p>
      </dgm:t>
    </dgm:pt>
    <dgm:pt modelId="{40A1BAD6-2FCF-4486-9D57-48FD08B6D51E}" type="sibTrans" cxnId="{04B8CDAD-B255-46D5-8989-249A1CC90CAD}">
      <dgm:prSet/>
      <dgm:spPr/>
      <dgm:t>
        <a:bodyPr/>
        <a:lstStyle/>
        <a:p>
          <a:endParaRPr lang="en-US"/>
        </a:p>
      </dgm:t>
    </dgm:pt>
    <dgm:pt modelId="{DA73C5B5-1F73-47ED-8B2A-6B29FBAAF007}">
      <dgm:prSet phldrT="[Text]"/>
      <dgm:spPr/>
      <dgm:t>
        <a:bodyPr/>
        <a:lstStyle/>
        <a:p>
          <a:r>
            <a:rPr lang="en-US" b="1" dirty="0" err="1" smtClean="0"/>
            <a:t>Kegagalan</a:t>
          </a:r>
          <a:r>
            <a:rPr lang="en-US" b="1" dirty="0" smtClean="0"/>
            <a:t> Bayar &amp; </a:t>
          </a:r>
          <a:r>
            <a:rPr lang="en-US" b="1" dirty="0" err="1" smtClean="0"/>
            <a:t>Tunggakan</a:t>
          </a:r>
          <a:r>
            <a:rPr lang="en-US" b="1" dirty="0" smtClean="0"/>
            <a:t> </a:t>
          </a:r>
          <a:r>
            <a:rPr lang="en-US" b="1" dirty="0" err="1" smtClean="0"/>
            <a:t>Cukai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D8A1C633-05B4-42F8-9A39-5AB28941242A}" type="parTrans" cxnId="{B2656816-1035-498D-B056-B7102A388BC7}">
      <dgm:prSet/>
      <dgm:spPr/>
      <dgm:t>
        <a:bodyPr/>
        <a:lstStyle/>
        <a:p>
          <a:endParaRPr lang="en-US"/>
        </a:p>
      </dgm:t>
    </dgm:pt>
    <dgm:pt modelId="{AC46C1B7-7572-465F-913D-1C2E1A3E4D84}" type="sibTrans" cxnId="{B2656816-1035-498D-B056-B7102A388BC7}">
      <dgm:prSet/>
      <dgm:spPr/>
      <dgm:t>
        <a:bodyPr/>
        <a:lstStyle/>
        <a:p>
          <a:endParaRPr lang="en-US"/>
        </a:p>
      </dgm:t>
    </dgm:pt>
    <dgm:pt modelId="{ACD59142-BF2A-43CA-8573-DF0074846A5E}">
      <dgm:prSet phldrT="[Text]"/>
      <dgm:spPr/>
      <dgm:t>
        <a:bodyPr/>
        <a:lstStyle/>
        <a:p>
          <a:r>
            <a:rPr lang="en-US" b="1" dirty="0" err="1" smtClean="0"/>
            <a:t>Perampasan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278F60B7-13E6-4449-80DF-423D4B527F3F}" type="parTrans" cxnId="{E5B7A6F3-93F2-4D6A-AC02-4914FDC4CA19}">
      <dgm:prSet/>
      <dgm:spPr/>
      <dgm:t>
        <a:bodyPr/>
        <a:lstStyle/>
        <a:p>
          <a:endParaRPr lang="en-US"/>
        </a:p>
      </dgm:t>
    </dgm:pt>
    <dgm:pt modelId="{79D0D094-878C-4424-8A3F-D968A05CBB2F}" type="sibTrans" cxnId="{E5B7A6F3-93F2-4D6A-AC02-4914FDC4CA19}">
      <dgm:prSet/>
      <dgm:spPr/>
      <dgm:t>
        <a:bodyPr/>
        <a:lstStyle/>
        <a:p>
          <a:endParaRPr lang="en-US"/>
        </a:p>
      </dgm:t>
    </dgm:pt>
    <dgm:pt modelId="{2F51B74D-FD11-44FC-AB21-CCF5917F99D9}">
      <dgm:prSet phldrT="[Text]"/>
      <dgm:spPr/>
      <dgm:t>
        <a:bodyPr/>
        <a:lstStyle/>
        <a:p>
          <a:r>
            <a:rPr lang="en-US" b="1" dirty="0" err="1" smtClean="0"/>
            <a:t>Penamatan</a:t>
          </a:r>
          <a:r>
            <a:rPr lang="en-US" b="1" dirty="0" smtClean="0"/>
            <a:t> </a:t>
          </a:r>
          <a:r>
            <a:rPr lang="en-US" b="1" dirty="0" err="1" smtClean="0"/>
            <a:t>Cukai</a:t>
          </a:r>
          <a:r>
            <a:rPr lang="en-US" b="1" dirty="0" smtClean="0"/>
            <a:t> </a:t>
          </a:r>
          <a:r>
            <a:rPr lang="en-US" b="1" dirty="0" err="1" smtClean="0"/>
            <a:t>Petak</a:t>
          </a:r>
          <a:endParaRPr lang="en-US" b="1" dirty="0"/>
        </a:p>
      </dgm:t>
    </dgm:pt>
    <dgm:pt modelId="{7FCA33CE-B17B-4D27-AA16-2718B4FFC933}" type="parTrans" cxnId="{34D9F43F-9DF6-4221-9544-1A64786CDCCC}">
      <dgm:prSet/>
      <dgm:spPr/>
      <dgm:t>
        <a:bodyPr/>
        <a:lstStyle/>
        <a:p>
          <a:endParaRPr lang="en-US"/>
        </a:p>
      </dgm:t>
    </dgm:pt>
    <dgm:pt modelId="{27088566-E9F1-43FE-9506-01A02D8DE1B0}" type="sibTrans" cxnId="{34D9F43F-9DF6-4221-9544-1A64786CDCCC}">
      <dgm:prSet/>
      <dgm:spPr/>
      <dgm:t>
        <a:bodyPr/>
        <a:lstStyle/>
        <a:p>
          <a:endParaRPr lang="en-US"/>
        </a:p>
      </dgm:t>
    </dgm:pt>
    <dgm:pt modelId="{202DAFB4-42CC-4312-9C93-F974786CFB5F}" type="pres">
      <dgm:prSet presAssocID="{46B99A94-EF8E-4F21-9B29-AABEB66873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5AF13-4D2F-40AC-96F3-2CD7C6571283}" type="pres">
      <dgm:prSet presAssocID="{46B99A94-EF8E-4F21-9B29-AABEB668731F}" presName="wedge1" presStyleLbl="node1" presStyleIdx="0" presStyleCnt="6" custLinFactNeighborX="-3161" custLinFactNeighborY="5037"/>
      <dgm:spPr/>
      <dgm:t>
        <a:bodyPr/>
        <a:lstStyle/>
        <a:p>
          <a:endParaRPr lang="en-US"/>
        </a:p>
      </dgm:t>
    </dgm:pt>
    <dgm:pt modelId="{80F066AA-17BC-49A6-B150-E29E95359150}" type="pres">
      <dgm:prSet presAssocID="{46B99A94-EF8E-4F21-9B29-AABEB668731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4ECA8-54F2-4A66-B31A-62EBFB8F074B}" type="pres">
      <dgm:prSet presAssocID="{46B99A94-EF8E-4F21-9B29-AABEB668731F}" presName="wedge2" presStyleLbl="node1" presStyleIdx="1" presStyleCnt="6"/>
      <dgm:spPr/>
      <dgm:t>
        <a:bodyPr/>
        <a:lstStyle/>
        <a:p>
          <a:endParaRPr lang="en-US"/>
        </a:p>
      </dgm:t>
    </dgm:pt>
    <dgm:pt modelId="{62C11A31-8126-413C-86B3-9C647373DA86}" type="pres">
      <dgm:prSet presAssocID="{46B99A94-EF8E-4F21-9B29-AABEB668731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9F19-B0A3-4E66-9F3E-8FE34D9BC954}" type="pres">
      <dgm:prSet presAssocID="{46B99A94-EF8E-4F21-9B29-AABEB668731F}" presName="wedge3" presStyleLbl="node1" presStyleIdx="2" presStyleCnt="6"/>
      <dgm:spPr/>
      <dgm:t>
        <a:bodyPr/>
        <a:lstStyle/>
        <a:p>
          <a:endParaRPr lang="en-US"/>
        </a:p>
      </dgm:t>
    </dgm:pt>
    <dgm:pt modelId="{5CE96FA9-9133-49D1-9263-57364C044DB3}" type="pres">
      <dgm:prSet presAssocID="{46B99A94-EF8E-4F21-9B29-AABEB668731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1827F-0A07-43A9-B3BB-1DCF8570DD8C}" type="pres">
      <dgm:prSet presAssocID="{46B99A94-EF8E-4F21-9B29-AABEB668731F}" presName="wedge4" presStyleLbl="node1" presStyleIdx="3" presStyleCnt="6"/>
      <dgm:spPr/>
      <dgm:t>
        <a:bodyPr/>
        <a:lstStyle/>
        <a:p>
          <a:endParaRPr lang="en-US"/>
        </a:p>
      </dgm:t>
    </dgm:pt>
    <dgm:pt modelId="{4F8E33CA-B4A8-4DF9-B924-4BE378B9308F}" type="pres">
      <dgm:prSet presAssocID="{46B99A94-EF8E-4F21-9B29-AABEB668731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0CF64-132A-4EA3-A0D3-1821E2169A6B}" type="pres">
      <dgm:prSet presAssocID="{46B99A94-EF8E-4F21-9B29-AABEB668731F}" presName="wedge5" presStyleLbl="node1" presStyleIdx="4" presStyleCnt="6"/>
      <dgm:spPr/>
      <dgm:t>
        <a:bodyPr/>
        <a:lstStyle/>
        <a:p>
          <a:endParaRPr lang="en-US"/>
        </a:p>
      </dgm:t>
    </dgm:pt>
    <dgm:pt modelId="{84639CCC-5DD6-4A8C-8D25-D5C0A53177FC}" type="pres">
      <dgm:prSet presAssocID="{46B99A94-EF8E-4F21-9B29-AABEB668731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F5B85-938E-42C8-996A-E7DDC341D6A5}" type="pres">
      <dgm:prSet presAssocID="{46B99A94-EF8E-4F21-9B29-AABEB668731F}" presName="wedge6" presStyleLbl="node1" presStyleIdx="5" presStyleCnt="6"/>
      <dgm:spPr/>
      <dgm:t>
        <a:bodyPr/>
        <a:lstStyle/>
        <a:p>
          <a:endParaRPr lang="en-US"/>
        </a:p>
      </dgm:t>
    </dgm:pt>
    <dgm:pt modelId="{7072FF2D-17A7-4E16-A1FD-72B09F86E07C}" type="pres">
      <dgm:prSet presAssocID="{46B99A94-EF8E-4F21-9B29-AABEB668731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71A96-4019-451E-9812-10F993C766B7}" type="presOf" srcId="{FDF39230-714E-4653-978C-F4595E9FA77D}" destId="{5CE96FA9-9133-49D1-9263-57364C044DB3}" srcOrd="1" destOrd="0" presId="urn:microsoft.com/office/officeart/2005/8/layout/chart3"/>
    <dgm:cxn modelId="{B1C1D14C-3D5F-4CB8-BB56-48E431F1A8CD}" type="presOf" srcId="{2F51B74D-FD11-44FC-AB21-CCF5917F99D9}" destId="{7072FF2D-17A7-4E16-A1FD-72B09F86E07C}" srcOrd="1" destOrd="0" presId="urn:microsoft.com/office/officeart/2005/8/layout/chart3"/>
    <dgm:cxn modelId="{16028E44-87EA-4326-9DBB-11C50F2153EF}" type="presOf" srcId="{F35E562C-CE92-4A3B-B226-8B4AB4181B2D}" destId="{80F066AA-17BC-49A6-B150-E29E95359150}" srcOrd="1" destOrd="0" presId="urn:microsoft.com/office/officeart/2005/8/layout/chart3"/>
    <dgm:cxn modelId="{FA69A16C-CCE0-41DC-8876-687D01F7B20E}" type="presOf" srcId="{F35E562C-CE92-4A3B-B226-8B4AB4181B2D}" destId="{9695AF13-4D2F-40AC-96F3-2CD7C6571283}" srcOrd="0" destOrd="0" presId="urn:microsoft.com/office/officeart/2005/8/layout/chart3"/>
    <dgm:cxn modelId="{E5B7A6F3-93F2-4D6A-AC02-4914FDC4CA19}" srcId="{46B99A94-EF8E-4F21-9B29-AABEB668731F}" destId="{ACD59142-BF2A-43CA-8573-DF0074846A5E}" srcOrd="4" destOrd="0" parTransId="{278F60B7-13E6-4449-80DF-423D4B527F3F}" sibTransId="{79D0D094-878C-4424-8A3F-D968A05CBB2F}"/>
    <dgm:cxn modelId="{A5D897AE-853B-4AA8-813B-A582C9128893}" type="presOf" srcId="{ACD59142-BF2A-43CA-8573-DF0074846A5E}" destId="{84639CCC-5DD6-4A8C-8D25-D5C0A53177FC}" srcOrd="1" destOrd="0" presId="urn:microsoft.com/office/officeart/2005/8/layout/chart3"/>
    <dgm:cxn modelId="{DD2122AF-8D47-4E72-B18C-CDD4E71D2983}" type="presOf" srcId="{ACD59142-BF2A-43CA-8573-DF0074846A5E}" destId="{6D20CF64-132A-4EA3-A0D3-1821E2169A6B}" srcOrd="0" destOrd="0" presId="urn:microsoft.com/office/officeart/2005/8/layout/chart3"/>
    <dgm:cxn modelId="{A99CE861-49FB-4020-A5D6-D0BA6ED95136}" type="presOf" srcId="{46B99A94-EF8E-4F21-9B29-AABEB668731F}" destId="{202DAFB4-42CC-4312-9C93-F974786CFB5F}" srcOrd="0" destOrd="0" presId="urn:microsoft.com/office/officeart/2005/8/layout/chart3"/>
    <dgm:cxn modelId="{A4A0945B-C042-4D85-8E43-3F838764E08B}" srcId="{46B99A94-EF8E-4F21-9B29-AABEB668731F}" destId="{F35E562C-CE92-4A3B-B226-8B4AB4181B2D}" srcOrd="0" destOrd="0" parTransId="{A0241BDE-222F-42E3-A21A-BBEE5719E4F6}" sibTransId="{A4FB0363-8B6B-4DC4-B5AB-077157B89C30}"/>
    <dgm:cxn modelId="{34D9F43F-9DF6-4221-9544-1A64786CDCCC}" srcId="{46B99A94-EF8E-4F21-9B29-AABEB668731F}" destId="{2F51B74D-FD11-44FC-AB21-CCF5917F99D9}" srcOrd="5" destOrd="0" parTransId="{7FCA33CE-B17B-4D27-AA16-2718B4FFC933}" sibTransId="{27088566-E9F1-43FE-9506-01A02D8DE1B0}"/>
    <dgm:cxn modelId="{2A7458A4-CAA0-4D1D-BE5E-85A8187E4F99}" type="presOf" srcId="{DA73C5B5-1F73-47ED-8B2A-6B29FBAAF007}" destId="{21C1827F-0A07-43A9-B3BB-1DCF8570DD8C}" srcOrd="0" destOrd="0" presId="urn:microsoft.com/office/officeart/2005/8/layout/chart3"/>
    <dgm:cxn modelId="{C0D2CA0E-4F6A-4E91-934F-CCC156A0CFE7}" type="presOf" srcId="{351C5639-ECB4-49D8-A6A9-3345B53B02F4}" destId="{62C11A31-8126-413C-86B3-9C647373DA86}" srcOrd="1" destOrd="0" presId="urn:microsoft.com/office/officeart/2005/8/layout/chart3"/>
    <dgm:cxn modelId="{34043ED8-B9E7-447F-AD9F-C7200550F54C}" srcId="{46B99A94-EF8E-4F21-9B29-AABEB668731F}" destId="{351C5639-ECB4-49D8-A6A9-3345B53B02F4}" srcOrd="1" destOrd="0" parTransId="{8A5A8FAA-7708-43E1-BA33-C4DF29EFE28E}" sibTransId="{DB06BCEC-0F34-400B-B308-6ED19B7F38E5}"/>
    <dgm:cxn modelId="{CE7F7476-AE72-411A-8CAF-F42228EA5364}" type="presOf" srcId="{351C5639-ECB4-49D8-A6A9-3345B53B02F4}" destId="{F884ECA8-54F2-4A66-B31A-62EBFB8F074B}" srcOrd="0" destOrd="0" presId="urn:microsoft.com/office/officeart/2005/8/layout/chart3"/>
    <dgm:cxn modelId="{04B8CDAD-B255-46D5-8989-249A1CC90CAD}" srcId="{46B99A94-EF8E-4F21-9B29-AABEB668731F}" destId="{FDF39230-714E-4653-978C-F4595E9FA77D}" srcOrd="2" destOrd="0" parTransId="{B8CE7626-81BE-45E7-BC68-08C6837411D7}" sibTransId="{40A1BAD6-2FCF-4486-9D57-48FD08B6D51E}"/>
    <dgm:cxn modelId="{0A2AC989-87B7-4E84-9AFD-B2F65E53E096}" type="presOf" srcId="{FDF39230-714E-4653-978C-F4595E9FA77D}" destId="{5D7F9F19-B0A3-4E66-9F3E-8FE34D9BC954}" srcOrd="0" destOrd="0" presId="urn:microsoft.com/office/officeart/2005/8/layout/chart3"/>
    <dgm:cxn modelId="{CE253E9E-FFBE-4BAA-9012-BB588D7B1AAF}" type="presOf" srcId="{2F51B74D-FD11-44FC-AB21-CCF5917F99D9}" destId="{7AAF5B85-938E-42C8-996A-E7DDC341D6A5}" srcOrd="0" destOrd="0" presId="urn:microsoft.com/office/officeart/2005/8/layout/chart3"/>
    <dgm:cxn modelId="{BED9B4C1-79BC-48EB-A189-FBD3AE2C69C9}" type="presOf" srcId="{DA73C5B5-1F73-47ED-8B2A-6B29FBAAF007}" destId="{4F8E33CA-B4A8-4DF9-B924-4BE378B9308F}" srcOrd="1" destOrd="0" presId="urn:microsoft.com/office/officeart/2005/8/layout/chart3"/>
    <dgm:cxn modelId="{B2656816-1035-498D-B056-B7102A388BC7}" srcId="{46B99A94-EF8E-4F21-9B29-AABEB668731F}" destId="{DA73C5B5-1F73-47ED-8B2A-6B29FBAAF007}" srcOrd="3" destOrd="0" parTransId="{D8A1C633-05B4-42F8-9A39-5AB28941242A}" sibTransId="{AC46C1B7-7572-465F-913D-1C2E1A3E4D84}"/>
    <dgm:cxn modelId="{0E4F783F-31A0-45DF-95DB-DE77EAE50A86}" type="presParOf" srcId="{202DAFB4-42CC-4312-9C93-F974786CFB5F}" destId="{9695AF13-4D2F-40AC-96F3-2CD7C6571283}" srcOrd="0" destOrd="0" presId="urn:microsoft.com/office/officeart/2005/8/layout/chart3"/>
    <dgm:cxn modelId="{F08EFF3D-C745-4E32-98A7-A09C2BB10067}" type="presParOf" srcId="{202DAFB4-42CC-4312-9C93-F974786CFB5F}" destId="{80F066AA-17BC-49A6-B150-E29E95359150}" srcOrd="1" destOrd="0" presId="urn:microsoft.com/office/officeart/2005/8/layout/chart3"/>
    <dgm:cxn modelId="{0AF1DCC3-4C9C-4F13-BEE3-B04D22F10BBE}" type="presParOf" srcId="{202DAFB4-42CC-4312-9C93-F974786CFB5F}" destId="{F884ECA8-54F2-4A66-B31A-62EBFB8F074B}" srcOrd="2" destOrd="0" presId="urn:microsoft.com/office/officeart/2005/8/layout/chart3"/>
    <dgm:cxn modelId="{573A587C-6AD0-41D5-9623-EB67716B3016}" type="presParOf" srcId="{202DAFB4-42CC-4312-9C93-F974786CFB5F}" destId="{62C11A31-8126-413C-86B3-9C647373DA86}" srcOrd="3" destOrd="0" presId="urn:microsoft.com/office/officeart/2005/8/layout/chart3"/>
    <dgm:cxn modelId="{C10FE07F-6C02-4A33-B9D9-724180DA2B2B}" type="presParOf" srcId="{202DAFB4-42CC-4312-9C93-F974786CFB5F}" destId="{5D7F9F19-B0A3-4E66-9F3E-8FE34D9BC954}" srcOrd="4" destOrd="0" presId="urn:microsoft.com/office/officeart/2005/8/layout/chart3"/>
    <dgm:cxn modelId="{2D7C6EA0-C274-4D6E-B072-D60B9E1F9058}" type="presParOf" srcId="{202DAFB4-42CC-4312-9C93-F974786CFB5F}" destId="{5CE96FA9-9133-49D1-9263-57364C044DB3}" srcOrd="5" destOrd="0" presId="urn:microsoft.com/office/officeart/2005/8/layout/chart3"/>
    <dgm:cxn modelId="{DE3C8931-F86F-4F68-A876-6E1556678FEA}" type="presParOf" srcId="{202DAFB4-42CC-4312-9C93-F974786CFB5F}" destId="{21C1827F-0A07-43A9-B3BB-1DCF8570DD8C}" srcOrd="6" destOrd="0" presId="urn:microsoft.com/office/officeart/2005/8/layout/chart3"/>
    <dgm:cxn modelId="{6EB90B27-21EE-41F0-A568-7B79A94AE3CE}" type="presParOf" srcId="{202DAFB4-42CC-4312-9C93-F974786CFB5F}" destId="{4F8E33CA-B4A8-4DF9-B924-4BE378B9308F}" srcOrd="7" destOrd="0" presId="urn:microsoft.com/office/officeart/2005/8/layout/chart3"/>
    <dgm:cxn modelId="{0085D157-B174-485D-B06D-2154628FAE46}" type="presParOf" srcId="{202DAFB4-42CC-4312-9C93-F974786CFB5F}" destId="{6D20CF64-132A-4EA3-A0D3-1821E2169A6B}" srcOrd="8" destOrd="0" presId="urn:microsoft.com/office/officeart/2005/8/layout/chart3"/>
    <dgm:cxn modelId="{A683862E-BD06-4384-AF08-39AE930164EA}" type="presParOf" srcId="{202DAFB4-42CC-4312-9C93-F974786CFB5F}" destId="{84639CCC-5DD6-4A8C-8D25-D5C0A53177FC}" srcOrd="9" destOrd="0" presId="urn:microsoft.com/office/officeart/2005/8/layout/chart3"/>
    <dgm:cxn modelId="{11B0A253-0738-4DD4-90D2-9CB06F1A9EF8}" type="presParOf" srcId="{202DAFB4-42CC-4312-9C93-F974786CFB5F}" destId="{7AAF5B85-938E-42C8-996A-E7DDC341D6A5}" srcOrd="10" destOrd="0" presId="urn:microsoft.com/office/officeart/2005/8/layout/chart3"/>
    <dgm:cxn modelId="{EF2CF271-D21B-4A23-B89B-CF66DE0C721F}" type="presParOf" srcId="{202DAFB4-42CC-4312-9C93-F974786CFB5F}" destId="{7072FF2D-17A7-4E16-A1FD-72B09F86E07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B12A16-5292-46BD-8B08-B7DB39E1D158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3F243-6698-4F2D-BAB7-0434B85DB5EB}">
      <dgm:prSet phldrT="[Text]" custT="1"/>
      <dgm:spPr/>
      <dgm:t>
        <a:bodyPr/>
        <a:lstStyle/>
        <a:p>
          <a:r>
            <a:rPr lang="en-US" sz="2000" b="1" smtClean="0"/>
            <a:t>PENGKLASIFIKASIAN BANGUNAN SEBAGAI BANGUNAN KHAS</a:t>
          </a:r>
          <a:endParaRPr lang="en-US" sz="2000" b="1" dirty="0"/>
        </a:p>
      </dgm:t>
    </dgm:pt>
    <dgm:pt modelId="{F3084BAB-6506-437B-B894-F0F0AAF66387}" type="parTrans" cxnId="{3C28BD86-C624-4175-A750-7B52FBD14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CE6C8-0936-4DE7-A581-E5017E95C14E}" type="sibTrans" cxnId="{3C28BD86-C624-4175-A750-7B52FBD14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8786FE-0BD0-40A4-9FD3-2CBD128FA788}">
      <dgm:prSet phldrT="[Text]" custT="1"/>
      <dgm:spPr/>
      <dgm:t>
        <a:bodyPr/>
        <a:lstStyle/>
        <a:p>
          <a:r>
            <a:rPr lang="en-US" sz="2000" b="1" smtClean="0"/>
            <a:t>PERMOHONAN CPSP KE PENGARAH UKUR</a:t>
          </a:r>
        </a:p>
        <a:p>
          <a:pPr marL="0" indent="0">
            <a:tabLst/>
          </a:pPr>
          <a:r>
            <a:rPr lang="en-US" sz="1500" b="1" i="1" smtClean="0"/>
            <a:t>- Pengarah Ukur boleh mengecualikan CFO/Perakuan Arkitek</a:t>
          </a:r>
          <a:endParaRPr lang="en-US" sz="1500" b="1" i="1" dirty="0"/>
        </a:p>
      </dgm:t>
    </dgm:pt>
    <dgm:pt modelId="{3C12C168-639D-4DC8-85FD-02BC69D06D0D}" type="parTrans" cxnId="{14FC7D01-3ED7-4F7B-893F-7D43D1AF5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3DE4B8-0249-4ED5-8093-E521795B105B}" type="sibTrans" cxnId="{14FC7D01-3ED7-4F7B-893F-7D43D1AF5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02375A-ACB5-4530-8246-D59EA0728A0D}">
      <dgm:prSet phldrT="[Text]" custT="1"/>
      <dgm:spPr/>
      <dgm:t>
        <a:bodyPr/>
        <a:lstStyle/>
        <a:p>
          <a:r>
            <a:rPr lang="en-US" sz="2000" b="1" smtClean="0"/>
            <a:t>PERMOHONAN HAKMILIK STRATA KE PTG</a:t>
          </a:r>
        </a:p>
        <a:p>
          <a:pPr marL="0" indent="0"/>
          <a:r>
            <a:rPr lang="en-US" sz="1500" b="1" i="1" smtClean="0"/>
            <a:t>- Pentadbir Tanah boleh mengecualikan CFO</a:t>
          </a:r>
          <a:endParaRPr lang="en-US" sz="1500" b="1" i="1" dirty="0"/>
        </a:p>
      </dgm:t>
    </dgm:pt>
    <dgm:pt modelId="{FD700F2C-A293-4E41-826B-2182A92ED858}" type="parTrans" cxnId="{E3E0F4B2-7DE6-4EAB-A79B-0BF914E5A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7D9765-2AFC-4209-A42E-FE2F568B806E}" type="sibTrans" cxnId="{E3E0F4B2-7DE6-4EAB-A79B-0BF914E5A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48CDB0-C390-47D7-B3AC-5C5DA0B91B6D}">
      <dgm:prSet phldrT="[Text]" custT="1"/>
      <dgm:spPr/>
      <dgm:t>
        <a:bodyPr/>
        <a:lstStyle/>
        <a:p>
          <a:r>
            <a:rPr lang="en-US" sz="2000" b="1" smtClean="0"/>
            <a:t>PROSES KELULUSAN PERMOHONAN HAKMILIK STRATA OLEH PTG</a:t>
          </a:r>
          <a:endParaRPr lang="en-US" sz="2000" b="1" dirty="0"/>
        </a:p>
      </dgm:t>
    </dgm:pt>
    <dgm:pt modelId="{86BC3962-5D13-4E43-B636-9A7B89A6C967}" type="parTrans" cxnId="{771E2099-D2B7-44AF-BA4C-404A4B149B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46DDC6-04B1-4BA4-9232-DD173CA9B0A5}" type="sibTrans" cxnId="{771E2099-D2B7-44AF-BA4C-404A4B149B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330C4A-4035-4F28-9338-67A7CB6783CA}" type="pres">
      <dgm:prSet presAssocID="{7AB12A16-5292-46BD-8B08-B7DB39E1D15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7F6F4-D3DD-4876-8BE8-A87EEB9DDC40}" type="pres">
      <dgm:prSet presAssocID="{8733F243-6698-4F2D-BAB7-0434B85DB5EB}" presName="node" presStyleLbl="node1" presStyleIdx="0" presStyleCnt="4" custScaleX="15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C8596-F51B-4CA7-8547-B8AA89E083E4}" type="pres">
      <dgm:prSet presAssocID="{72BCE6C8-0936-4DE7-A581-E5017E95C14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ABEA381-6726-476F-8EC2-5927CD436F23}" type="pres">
      <dgm:prSet presAssocID="{72BCE6C8-0936-4DE7-A581-E5017E95C14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87498B-664B-4ACD-B250-BFD85B75514B}" type="pres">
      <dgm:prSet presAssocID="{3D8786FE-0BD0-40A4-9FD3-2CBD128FA788}" presName="node" presStyleLbl="node1" presStyleIdx="1" presStyleCnt="4" custScaleX="15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9ECB2-37E4-41A3-9CB7-637846A00563}" type="pres">
      <dgm:prSet presAssocID="{6B3DE4B8-0249-4ED5-8093-E521795B105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EA8B5C-2AB8-41FC-9EF7-ADCA6DCCA173}" type="pres">
      <dgm:prSet presAssocID="{6B3DE4B8-0249-4ED5-8093-E521795B105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ABF4FF3-2158-4F51-8913-74B580AF5482}" type="pres">
      <dgm:prSet presAssocID="{6202375A-ACB5-4530-8246-D59EA0728A0D}" presName="node" presStyleLbl="node1" presStyleIdx="2" presStyleCnt="4" custScaleX="15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DFFA-4186-4981-8148-711F8B4CA83D}" type="pres">
      <dgm:prSet presAssocID="{557D9765-2AFC-4209-A42E-FE2F568B806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6687E0E-B051-4500-B6F3-65E7095B8053}" type="pres">
      <dgm:prSet presAssocID="{557D9765-2AFC-4209-A42E-FE2F568B806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DDD4AFA-B86B-49E3-8DE8-155A428399BF}" type="pres">
      <dgm:prSet presAssocID="{1148CDB0-C390-47D7-B3AC-5C5DA0B91B6D}" presName="node" presStyleLbl="node1" presStyleIdx="3" presStyleCnt="4" custScaleX="15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0FF34-03E0-4F3A-A4E9-456EC4306D2E}" type="presOf" srcId="{3D8786FE-0BD0-40A4-9FD3-2CBD128FA788}" destId="{E387498B-664B-4ACD-B250-BFD85B75514B}" srcOrd="0" destOrd="0" presId="urn:microsoft.com/office/officeart/2005/8/layout/process2"/>
    <dgm:cxn modelId="{8C0EABA3-6AFC-412E-8015-09A3E638EC0A}" type="presOf" srcId="{557D9765-2AFC-4209-A42E-FE2F568B806E}" destId="{36687E0E-B051-4500-B6F3-65E7095B8053}" srcOrd="1" destOrd="0" presId="urn:microsoft.com/office/officeart/2005/8/layout/process2"/>
    <dgm:cxn modelId="{E3E0F4B2-7DE6-4EAB-A79B-0BF914E5ABCA}" srcId="{7AB12A16-5292-46BD-8B08-B7DB39E1D158}" destId="{6202375A-ACB5-4530-8246-D59EA0728A0D}" srcOrd="2" destOrd="0" parTransId="{FD700F2C-A293-4E41-826B-2182A92ED858}" sibTransId="{557D9765-2AFC-4209-A42E-FE2F568B806E}"/>
    <dgm:cxn modelId="{9DF67F73-4CF1-4A4D-A999-50234AE0916E}" type="presOf" srcId="{6B3DE4B8-0249-4ED5-8093-E521795B105B}" destId="{EAEA8B5C-2AB8-41FC-9EF7-ADCA6DCCA173}" srcOrd="1" destOrd="0" presId="urn:microsoft.com/office/officeart/2005/8/layout/process2"/>
    <dgm:cxn modelId="{48CF07A9-4818-4F91-BBFD-6E76DEB043BF}" type="presOf" srcId="{7AB12A16-5292-46BD-8B08-B7DB39E1D158}" destId="{91330C4A-4035-4F28-9338-67A7CB6783CA}" srcOrd="0" destOrd="0" presId="urn:microsoft.com/office/officeart/2005/8/layout/process2"/>
    <dgm:cxn modelId="{7F2FA545-4186-44C8-AE28-4C3ECFC85830}" type="presOf" srcId="{72BCE6C8-0936-4DE7-A581-E5017E95C14E}" destId="{BCEC8596-F51B-4CA7-8547-B8AA89E083E4}" srcOrd="0" destOrd="0" presId="urn:microsoft.com/office/officeart/2005/8/layout/process2"/>
    <dgm:cxn modelId="{771E2099-D2B7-44AF-BA4C-404A4B149BFE}" srcId="{7AB12A16-5292-46BD-8B08-B7DB39E1D158}" destId="{1148CDB0-C390-47D7-B3AC-5C5DA0B91B6D}" srcOrd="3" destOrd="0" parTransId="{86BC3962-5D13-4E43-B636-9A7B89A6C967}" sibTransId="{6646DDC6-04B1-4BA4-9232-DD173CA9B0A5}"/>
    <dgm:cxn modelId="{BE9468E2-41F6-44C0-90E4-797E3CDEBA9F}" type="presOf" srcId="{72BCE6C8-0936-4DE7-A581-E5017E95C14E}" destId="{8ABEA381-6726-476F-8EC2-5927CD436F23}" srcOrd="1" destOrd="0" presId="urn:microsoft.com/office/officeart/2005/8/layout/process2"/>
    <dgm:cxn modelId="{BD108C58-9B7F-4F26-B2DA-B10F02845AF9}" type="presOf" srcId="{557D9765-2AFC-4209-A42E-FE2F568B806E}" destId="{B2ABDFFA-4186-4981-8148-711F8B4CA83D}" srcOrd="0" destOrd="0" presId="urn:microsoft.com/office/officeart/2005/8/layout/process2"/>
    <dgm:cxn modelId="{AD95EDE0-B901-474D-ADFA-40BB0B87A31D}" type="presOf" srcId="{8733F243-6698-4F2D-BAB7-0434B85DB5EB}" destId="{A217F6F4-D3DD-4876-8BE8-A87EEB9DDC40}" srcOrd="0" destOrd="0" presId="urn:microsoft.com/office/officeart/2005/8/layout/process2"/>
    <dgm:cxn modelId="{3C28BD86-C624-4175-A750-7B52FBD1460E}" srcId="{7AB12A16-5292-46BD-8B08-B7DB39E1D158}" destId="{8733F243-6698-4F2D-BAB7-0434B85DB5EB}" srcOrd="0" destOrd="0" parTransId="{F3084BAB-6506-437B-B894-F0F0AAF66387}" sibTransId="{72BCE6C8-0936-4DE7-A581-E5017E95C14E}"/>
    <dgm:cxn modelId="{94EF1967-3264-424A-BFC1-AFA46CAA97DD}" type="presOf" srcId="{6B3DE4B8-0249-4ED5-8093-E521795B105B}" destId="{5549ECB2-37E4-41A3-9CB7-637846A00563}" srcOrd="0" destOrd="0" presId="urn:microsoft.com/office/officeart/2005/8/layout/process2"/>
    <dgm:cxn modelId="{14FC7D01-3ED7-4F7B-893F-7D43D1AF5742}" srcId="{7AB12A16-5292-46BD-8B08-B7DB39E1D158}" destId="{3D8786FE-0BD0-40A4-9FD3-2CBD128FA788}" srcOrd="1" destOrd="0" parTransId="{3C12C168-639D-4DC8-85FD-02BC69D06D0D}" sibTransId="{6B3DE4B8-0249-4ED5-8093-E521795B105B}"/>
    <dgm:cxn modelId="{F714FCA3-9F66-4AF6-AF88-951C5F5060C7}" type="presOf" srcId="{6202375A-ACB5-4530-8246-D59EA0728A0D}" destId="{9ABF4FF3-2158-4F51-8913-74B580AF5482}" srcOrd="0" destOrd="0" presId="urn:microsoft.com/office/officeart/2005/8/layout/process2"/>
    <dgm:cxn modelId="{53B9D861-7106-46A1-909B-2A9963EF19ED}" type="presOf" srcId="{1148CDB0-C390-47D7-B3AC-5C5DA0B91B6D}" destId="{BDDD4AFA-B86B-49E3-8DE8-155A428399BF}" srcOrd="0" destOrd="0" presId="urn:microsoft.com/office/officeart/2005/8/layout/process2"/>
    <dgm:cxn modelId="{B5921FDE-8844-4335-83E3-A8168B99D6C7}" type="presParOf" srcId="{91330C4A-4035-4F28-9338-67A7CB6783CA}" destId="{A217F6F4-D3DD-4876-8BE8-A87EEB9DDC40}" srcOrd="0" destOrd="0" presId="urn:microsoft.com/office/officeart/2005/8/layout/process2"/>
    <dgm:cxn modelId="{18E2F029-CB33-4496-B330-9D7544B0D889}" type="presParOf" srcId="{91330C4A-4035-4F28-9338-67A7CB6783CA}" destId="{BCEC8596-F51B-4CA7-8547-B8AA89E083E4}" srcOrd="1" destOrd="0" presId="urn:microsoft.com/office/officeart/2005/8/layout/process2"/>
    <dgm:cxn modelId="{8593C8AB-FCFC-4AFA-819B-85725192F2A3}" type="presParOf" srcId="{BCEC8596-F51B-4CA7-8547-B8AA89E083E4}" destId="{8ABEA381-6726-476F-8EC2-5927CD436F23}" srcOrd="0" destOrd="0" presId="urn:microsoft.com/office/officeart/2005/8/layout/process2"/>
    <dgm:cxn modelId="{22E406AB-035C-4545-8672-8AFA0E6139EE}" type="presParOf" srcId="{91330C4A-4035-4F28-9338-67A7CB6783CA}" destId="{E387498B-664B-4ACD-B250-BFD85B75514B}" srcOrd="2" destOrd="0" presId="urn:microsoft.com/office/officeart/2005/8/layout/process2"/>
    <dgm:cxn modelId="{E7300CDD-EF42-47A0-946A-4E3922E9BEC6}" type="presParOf" srcId="{91330C4A-4035-4F28-9338-67A7CB6783CA}" destId="{5549ECB2-37E4-41A3-9CB7-637846A00563}" srcOrd="3" destOrd="0" presId="urn:microsoft.com/office/officeart/2005/8/layout/process2"/>
    <dgm:cxn modelId="{3ED02687-4D69-42DF-8924-AF3FC1711C5A}" type="presParOf" srcId="{5549ECB2-37E4-41A3-9CB7-637846A00563}" destId="{EAEA8B5C-2AB8-41FC-9EF7-ADCA6DCCA173}" srcOrd="0" destOrd="0" presId="urn:microsoft.com/office/officeart/2005/8/layout/process2"/>
    <dgm:cxn modelId="{3A7ABBDF-869F-49AE-9557-BE83F841533F}" type="presParOf" srcId="{91330C4A-4035-4F28-9338-67A7CB6783CA}" destId="{9ABF4FF3-2158-4F51-8913-74B580AF5482}" srcOrd="4" destOrd="0" presId="urn:microsoft.com/office/officeart/2005/8/layout/process2"/>
    <dgm:cxn modelId="{A6EBA2F8-2D1D-49E0-A18B-C644E2625C38}" type="presParOf" srcId="{91330C4A-4035-4F28-9338-67A7CB6783CA}" destId="{B2ABDFFA-4186-4981-8148-711F8B4CA83D}" srcOrd="5" destOrd="0" presId="urn:microsoft.com/office/officeart/2005/8/layout/process2"/>
    <dgm:cxn modelId="{CF635B81-251B-4BB2-AB60-D946F563F95C}" type="presParOf" srcId="{B2ABDFFA-4186-4981-8148-711F8B4CA83D}" destId="{36687E0E-B051-4500-B6F3-65E7095B8053}" srcOrd="0" destOrd="0" presId="urn:microsoft.com/office/officeart/2005/8/layout/process2"/>
    <dgm:cxn modelId="{4F409F02-0EF5-4D95-8CDD-E0A936E5FB8B}" type="presParOf" srcId="{91330C4A-4035-4F28-9338-67A7CB6783CA}" destId="{BDDD4AFA-B86B-49E3-8DE8-155A428399B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1B1B6-B502-4012-9A6B-D3164F15CB4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F636F3-62A7-4B42-ADEF-AC5378509543}">
      <dgm:prSet phldrT="[Text]"/>
      <dgm:spPr/>
      <dgm:t>
        <a:bodyPr/>
        <a:lstStyle/>
        <a:p>
          <a:r>
            <a:rPr lang="en-US" b="1" dirty="0" err="1" smtClean="0"/>
            <a:t>Pemilikan</a:t>
          </a:r>
          <a:r>
            <a:rPr lang="en-US" b="1" dirty="0" smtClean="0"/>
            <a:t> Strata</a:t>
          </a:r>
          <a:endParaRPr lang="en-US" b="1" dirty="0"/>
        </a:p>
      </dgm:t>
    </dgm:pt>
    <dgm:pt modelId="{F84F8471-06D1-4F04-BFF3-AFB9D377F113}" type="parTrans" cxnId="{155AC55E-FFB9-4BB4-9B58-66C6A825ED79}">
      <dgm:prSet/>
      <dgm:spPr/>
      <dgm:t>
        <a:bodyPr/>
        <a:lstStyle/>
        <a:p>
          <a:endParaRPr lang="en-US"/>
        </a:p>
      </dgm:t>
    </dgm:pt>
    <dgm:pt modelId="{451C8C69-16EC-4C6E-BB5B-9188FA3F52DF}" type="sibTrans" cxnId="{155AC55E-FFB9-4BB4-9B58-66C6A825ED79}">
      <dgm:prSet/>
      <dgm:spPr/>
      <dgm:t>
        <a:bodyPr/>
        <a:lstStyle/>
        <a:p>
          <a:endParaRPr lang="en-US"/>
        </a:p>
      </dgm:t>
    </dgm:pt>
    <dgm:pt modelId="{C7C4C98C-2A11-464E-B01A-092BA5EC61BB}">
      <dgm:prSet phldrT="[Text]"/>
      <dgm:spPr/>
      <dgm:t>
        <a:bodyPr/>
        <a:lstStyle/>
        <a:p>
          <a:r>
            <a:rPr lang="en-US" i="1" dirty="0" smtClean="0"/>
            <a:t>Security of ownership</a:t>
          </a:r>
          <a:endParaRPr lang="en-US" i="1" dirty="0"/>
        </a:p>
      </dgm:t>
    </dgm:pt>
    <dgm:pt modelId="{2B821161-7843-4FAD-AF44-7B2C0728BFA5}" type="parTrans" cxnId="{431EC142-BBFB-4F16-9B5D-5D246EEDD385}">
      <dgm:prSet/>
      <dgm:spPr/>
      <dgm:t>
        <a:bodyPr/>
        <a:lstStyle/>
        <a:p>
          <a:endParaRPr lang="en-US"/>
        </a:p>
      </dgm:t>
    </dgm:pt>
    <dgm:pt modelId="{6D007E3C-66EF-41E0-A221-54375549BD9B}" type="sibTrans" cxnId="{431EC142-BBFB-4F16-9B5D-5D246EEDD385}">
      <dgm:prSet/>
      <dgm:spPr/>
      <dgm:t>
        <a:bodyPr/>
        <a:lstStyle/>
        <a:p>
          <a:endParaRPr lang="en-US"/>
        </a:p>
      </dgm:t>
    </dgm:pt>
    <dgm:pt modelId="{1B87956C-489D-4439-ACE8-5E1AA4B43E27}">
      <dgm:prSet phldrT="[Text]"/>
      <dgm:spPr/>
      <dgm:t>
        <a:bodyPr/>
        <a:lstStyle/>
        <a:p>
          <a:r>
            <a:rPr lang="en-US" i="0" dirty="0" err="1" smtClean="0"/>
            <a:t>Pembiayaan</a:t>
          </a:r>
          <a:r>
            <a:rPr lang="en-US" i="0" dirty="0" smtClean="0"/>
            <a:t> bank </a:t>
          </a:r>
          <a:r>
            <a:rPr lang="en-US" i="1" dirty="0" smtClean="0"/>
            <a:t>(collateral)</a:t>
          </a:r>
          <a:endParaRPr lang="en-US" i="1" dirty="0"/>
        </a:p>
      </dgm:t>
    </dgm:pt>
    <dgm:pt modelId="{03006561-3109-4845-AD55-863065E5B417}" type="parTrans" cxnId="{12A29A28-6924-4280-8271-7435C0EB2CF9}">
      <dgm:prSet/>
      <dgm:spPr/>
      <dgm:t>
        <a:bodyPr/>
        <a:lstStyle/>
        <a:p>
          <a:endParaRPr lang="en-US"/>
        </a:p>
      </dgm:t>
    </dgm:pt>
    <dgm:pt modelId="{78502589-60E4-4A82-A16E-3B114DE62017}" type="sibTrans" cxnId="{12A29A28-6924-4280-8271-7435C0EB2CF9}">
      <dgm:prSet/>
      <dgm:spPr/>
      <dgm:t>
        <a:bodyPr/>
        <a:lstStyle/>
        <a:p>
          <a:endParaRPr lang="en-US"/>
        </a:p>
      </dgm:t>
    </dgm:pt>
    <dgm:pt modelId="{104BE722-4D56-446E-B610-D56FA6FAB6CB}">
      <dgm:prSet phldrT="[Text]"/>
      <dgm:spPr/>
      <dgm:t>
        <a:bodyPr/>
        <a:lstStyle/>
        <a:p>
          <a:r>
            <a:rPr lang="en-US" dirty="0" err="1" smtClean="0"/>
            <a:t>Diperkenalkan</a:t>
          </a:r>
          <a:r>
            <a:rPr lang="en-US" dirty="0" smtClean="0"/>
            <a:t> di New South Wales, Australia (1961)</a:t>
          </a:r>
          <a:endParaRPr lang="en-US" i="1" dirty="0"/>
        </a:p>
      </dgm:t>
    </dgm:pt>
    <dgm:pt modelId="{0B556E7B-A015-4539-A06A-E308DF9C8A37}" type="parTrans" cxnId="{002C2FCB-3FB4-421E-B6F8-8DD92A815EB6}">
      <dgm:prSet/>
      <dgm:spPr/>
      <dgm:t>
        <a:bodyPr/>
        <a:lstStyle/>
        <a:p>
          <a:endParaRPr lang="en-US"/>
        </a:p>
      </dgm:t>
    </dgm:pt>
    <dgm:pt modelId="{5590B311-0D09-4C79-9AE9-80463FB3B7EC}" type="sibTrans" cxnId="{002C2FCB-3FB4-421E-B6F8-8DD92A815EB6}">
      <dgm:prSet/>
      <dgm:spPr/>
      <dgm:t>
        <a:bodyPr/>
        <a:lstStyle/>
        <a:p>
          <a:endParaRPr lang="en-US"/>
        </a:p>
      </dgm:t>
    </dgm:pt>
    <dgm:pt modelId="{045881BD-9F97-407E-B691-A22F2723228C}">
      <dgm:prSet phldrT="[Text]"/>
      <dgm:spPr/>
      <dgm:t>
        <a:bodyPr/>
        <a:lstStyle/>
        <a:p>
          <a:r>
            <a:rPr lang="en-US" smtClean="0"/>
            <a:t>Bertujuan menyelesaikan isu pemilikan secara </a:t>
          </a:r>
          <a:r>
            <a:rPr lang="en-US" i="1" smtClean="0"/>
            <a:t>legal</a:t>
          </a:r>
          <a:r>
            <a:rPr lang="en-US" smtClean="0"/>
            <a:t> bagi blok apartmen </a:t>
          </a:r>
          <a:endParaRPr lang="en-US" i="1" dirty="0"/>
        </a:p>
      </dgm:t>
    </dgm:pt>
    <dgm:pt modelId="{0016DB3D-52C4-40C1-A459-357A25BE5ED4}" type="parTrans" cxnId="{362A68D1-D8B9-4D18-BAC7-FA3813C94037}">
      <dgm:prSet/>
      <dgm:spPr/>
      <dgm:t>
        <a:bodyPr/>
        <a:lstStyle/>
        <a:p>
          <a:endParaRPr lang="en-US"/>
        </a:p>
      </dgm:t>
    </dgm:pt>
    <dgm:pt modelId="{78108248-322C-46C0-96F8-60B890BEDA3B}" type="sibTrans" cxnId="{362A68D1-D8B9-4D18-BAC7-FA3813C94037}">
      <dgm:prSet/>
      <dgm:spPr/>
      <dgm:t>
        <a:bodyPr/>
        <a:lstStyle/>
        <a:p>
          <a:endParaRPr lang="en-US"/>
        </a:p>
      </dgm:t>
    </dgm:pt>
    <dgm:pt modelId="{F9C79D49-A982-4301-ACED-2DB41F3375F2}">
      <dgm:prSet phldrT="[Text]"/>
      <dgm:spPr/>
      <dgm:t>
        <a:bodyPr/>
        <a:lstStyle/>
        <a:p>
          <a:r>
            <a:rPr lang="en-US" i="0" u="sng" dirty="0" err="1" smtClean="0"/>
            <a:t>Maksud</a:t>
          </a:r>
          <a:r>
            <a:rPr lang="en-US" i="0" u="sng" dirty="0" smtClean="0"/>
            <a:t> “strata”: </a:t>
          </a:r>
        </a:p>
        <a:p>
          <a:r>
            <a:rPr lang="en-US" i="0" dirty="0" err="1" smtClean="0"/>
            <a:t>lapisan</a:t>
          </a:r>
          <a:r>
            <a:rPr lang="en-US" i="0" dirty="0" smtClean="0"/>
            <a:t>/ </a:t>
          </a:r>
          <a:r>
            <a:rPr lang="en-US" i="0" dirty="0" err="1" smtClean="0"/>
            <a:t>tingkat</a:t>
          </a:r>
          <a:r>
            <a:rPr lang="en-US" i="0" dirty="0" smtClean="0"/>
            <a:t>/ </a:t>
          </a:r>
          <a:r>
            <a:rPr lang="en-US" i="0" dirty="0" err="1" smtClean="0"/>
            <a:t>aras</a:t>
          </a:r>
          <a:endParaRPr lang="en-US" i="0" dirty="0"/>
        </a:p>
      </dgm:t>
    </dgm:pt>
    <dgm:pt modelId="{EA42EBE0-B8D3-4F8E-9A44-135522DDDDB6}" type="parTrans" cxnId="{C4376903-772A-43DA-8D1B-61DE7DAE934B}">
      <dgm:prSet/>
      <dgm:spPr/>
      <dgm:t>
        <a:bodyPr/>
        <a:lstStyle/>
        <a:p>
          <a:endParaRPr lang="en-US"/>
        </a:p>
      </dgm:t>
    </dgm:pt>
    <dgm:pt modelId="{A088117A-5D66-4727-B505-92DF0BF3612B}" type="sibTrans" cxnId="{C4376903-772A-43DA-8D1B-61DE7DAE934B}">
      <dgm:prSet/>
      <dgm:spPr/>
      <dgm:t>
        <a:bodyPr/>
        <a:lstStyle/>
        <a:p>
          <a:endParaRPr lang="en-US"/>
        </a:p>
      </dgm:t>
    </dgm:pt>
    <dgm:pt modelId="{CFAAFD94-FE8E-4585-9FA9-50460FE59386}" type="pres">
      <dgm:prSet presAssocID="{5701B1B6-B502-4012-9A6B-D3164F15CB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2C9D3-79E8-4B0A-B4D6-4A1B837FA557}" type="pres">
      <dgm:prSet presAssocID="{EAF636F3-62A7-4B42-ADEF-AC5378509543}" presName="centerShape" presStyleLbl="node0" presStyleIdx="0" presStyleCnt="1"/>
      <dgm:spPr/>
      <dgm:t>
        <a:bodyPr/>
        <a:lstStyle/>
        <a:p>
          <a:endParaRPr lang="en-US"/>
        </a:p>
      </dgm:t>
    </dgm:pt>
    <dgm:pt modelId="{E1094008-8BEB-4A15-8E9B-5E0F41674EA5}" type="pres">
      <dgm:prSet presAssocID="{0B556E7B-A015-4539-A06A-E308DF9C8A37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F4DCD3F-B2C2-4072-B1C5-74604B2403EB}" type="pres">
      <dgm:prSet presAssocID="{104BE722-4D56-446E-B610-D56FA6FAB6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8893B-A308-4885-8616-55DAA709702C}" type="pres">
      <dgm:prSet presAssocID="{0016DB3D-52C4-40C1-A459-357A25BE5ED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66BEADF6-CA43-4461-978E-BC71BE9BFBBF}" type="pres">
      <dgm:prSet presAssocID="{045881BD-9F97-407E-B691-A22F272322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4072-82D3-414D-86B3-C0EAE375E39B}" type="pres">
      <dgm:prSet presAssocID="{2B821161-7843-4FAD-AF44-7B2C0728BFA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059D00DA-C10E-485A-BEB7-49EEA8E3996C}" type="pres">
      <dgm:prSet presAssocID="{C7C4C98C-2A11-464E-B01A-092BA5EC61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FF91C-951F-4344-87EE-DDEA6176258B}" type="pres">
      <dgm:prSet presAssocID="{03006561-3109-4845-AD55-863065E5B417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5F87782-2362-4F59-8904-A5894B7E5CA4}" type="pres">
      <dgm:prSet presAssocID="{1B87956C-489D-4439-ACE8-5E1AA4B43E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EA39E-EF86-4D65-9C5F-84479F6612F4}" type="pres">
      <dgm:prSet presAssocID="{EA42EBE0-B8D3-4F8E-9A44-135522DDDDB6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B100D8A-A507-4D81-8547-9601AEE33A86}" type="pres">
      <dgm:prSet presAssocID="{F9C79D49-A982-4301-ACED-2DB41F3375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8FDED-89C4-421D-8765-4455D1C7F647}" type="presOf" srcId="{EAF636F3-62A7-4B42-ADEF-AC5378509543}" destId="{B522C9D3-79E8-4B0A-B4D6-4A1B837FA557}" srcOrd="0" destOrd="0" presId="urn:microsoft.com/office/officeart/2005/8/layout/radial4"/>
    <dgm:cxn modelId="{8516348A-FDBE-49F9-B81D-D28E799B714A}" type="presOf" srcId="{0B556E7B-A015-4539-A06A-E308DF9C8A37}" destId="{E1094008-8BEB-4A15-8E9B-5E0F41674EA5}" srcOrd="0" destOrd="0" presId="urn:microsoft.com/office/officeart/2005/8/layout/radial4"/>
    <dgm:cxn modelId="{2300B6DF-6D40-4E81-A412-05C43DC65B6C}" type="presOf" srcId="{F9C79D49-A982-4301-ACED-2DB41F3375F2}" destId="{1B100D8A-A507-4D81-8547-9601AEE33A86}" srcOrd="0" destOrd="0" presId="urn:microsoft.com/office/officeart/2005/8/layout/radial4"/>
    <dgm:cxn modelId="{0BE06A1A-0378-4D83-9A3D-2002ABE1CE7E}" type="presOf" srcId="{0016DB3D-52C4-40C1-A459-357A25BE5ED4}" destId="{12D8893B-A308-4885-8616-55DAA709702C}" srcOrd="0" destOrd="0" presId="urn:microsoft.com/office/officeart/2005/8/layout/radial4"/>
    <dgm:cxn modelId="{155AC55E-FFB9-4BB4-9B58-66C6A825ED79}" srcId="{5701B1B6-B502-4012-9A6B-D3164F15CB4F}" destId="{EAF636F3-62A7-4B42-ADEF-AC5378509543}" srcOrd="0" destOrd="0" parTransId="{F84F8471-06D1-4F04-BFF3-AFB9D377F113}" sibTransId="{451C8C69-16EC-4C6E-BB5B-9188FA3F52DF}"/>
    <dgm:cxn modelId="{12A29A28-6924-4280-8271-7435C0EB2CF9}" srcId="{EAF636F3-62A7-4B42-ADEF-AC5378509543}" destId="{1B87956C-489D-4439-ACE8-5E1AA4B43E27}" srcOrd="3" destOrd="0" parTransId="{03006561-3109-4845-AD55-863065E5B417}" sibTransId="{78502589-60E4-4A82-A16E-3B114DE62017}"/>
    <dgm:cxn modelId="{194B8D75-2503-409D-9E09-D789CA6F14AE}" type="presOf" srcId="{03006561-3109-4845-AD55-863065E5B417}" destId="{4CFFF91C-951F-4344-87EE-DDEA6176258B}" srcOrd="0" destOrd="0" presId="urn:microsoft.com/office/officeart/2005/8/layout/radial4"/>
    <dgm:cxn modelId="{517D8E6E-1568-409D-9278-D587777ADC94}" type="presOf" srcId="{104BE722-4D56-446E-B610-D56FA6FAB6CB}" destId="{FF4DCD3F-B2C2-4072-B1C5-74604B2403EB}" srcOrd="0" destOrd="0" presId="urn:microsoft.com/office/officeart/2005/8/layout/radial4"/>
    <dgm:cxn modelId="{4F0E5F3B-C9FC-449B-848A-07019BDF0F4B}" type="presOf" srcId="{2B821161-7843-4FAD-AF44-7B2C0728BFA5}" destId="{C0314072-82D3-414D-86B3-C0EAE375E39B}" srcOrd="0" destOrd="0" presId="urn:microsoft.com/office/officeart/2005/8/layout/radial4"/>
    <dgm:cxn modelId="{B4A85134-2DFE-4736-838E-B78605D838BB}" type="presOf" srcId="{045881BD-9F97-407E-B691-A22F2723228C}" destId="{66BEADF6-CA43-4461-978E-BC71BE9BFBBF}" srcOrd="0" destOrd="0" presId="urn:microsoft.com/office/officeart/2005/8/layout/radial4"/>
    <dgm:cxn modelId="{002C2FCB-3FB4-421E-B6F8-8DD92A815EB6}" srcId="{EAF636F3-62A7-4B42-ADEF-AC5378509543}" destId="{104BE722-4D56-446E-B610-D56FA6FAB6CB}" srcOrd="0" destOrd="0" parTransId="{0B556E7B-A015-4539-A06A-E308DF9C8A37}" sibTransId="{5590B311-0D09-4C79-9AE9-80463FB3B7EC}"/>
    <dgm:cxn modelId="{0696FB14-EB95-4694-B8C2-13B71A5F2056}" type="presOf" srcId="{EA42EBE0-B8D3-4F8E-9A44-135522DDDDB6}" destId="{FC7EA39E-EF86-4D65-9C5F-84479F6612F4}" srcOrd="0" destOrd="0" presId="urn:microsoft.com/office/officeart/2005/8/layout/radial4"/>
    <dgm:cxn modelId="{26644CDC-96FE-4B4B-B19D-D203FE869105}" type="presOf" srcId="{1B87956C-489D-4439-ACE8-5E1AA4B43E27}" destId="{75F87782-2362-4F59-8904-A5894B7E5CA4}" srcOrd="0" destOrd="0" presId="urn:microsoft.com/office/officeart/2005/8/layout/radial4"/>
    <dgm:cxn modelId="{C4376903-772A-43DA-8D1B-61DE7DAE934B}" srcId="{EAF636F3-62A7-4B42-ADEF-AC5378509543}" destId="{F9C79D49-A982-4301-ACED-2DB41F3375F2}" srcOrd="4" destOrd="0" parTransId="{EA42EBE0-B8D3-4F8E-9A44-135522DDDDB6}" sibTransId="{A088117A-5D66-4727-B505-92DF0BF3612B}"/>
    <dgm:cxn modelId="{1938BAD4-5AE0-4288-9915-01775B60C9BC}" type="presOf" srcId="{5701B1B6-B502-4012-9A6B-D3164F15CB4F}" destId="{CFAAFD94-FE8E-4585-9FA9-50460FE59386}" srcOrd="0" destOrd="0" presId="urn:microsoft.com/office/officeart/2005/8/layout/radial4"/>
    <dgm:cxn modelId="{431EC142-BBFB-4F16-9B5D-5D246EEDD385}" srcId="{EAF636F3-62A7-4B42-ADEF-AC5378509543}" destId="{C7C4C98C-2A11-464E-B01A-092BA5EC61BB}" srcOrd="2" destOrd="0" parTransId="{2B821161-7843-4FAD-AF44-7B2C0728BFA5}" sibTransId="{6D007E3C-66EF-41E0-A221-54375549BD9B}"/>
    <dgm:cxn modelId="{362A68D1-D8B9-4D18-BAC7-FA3813C94037}" srcId="{EAF636F3-62A7-4B42-ADEF-AC5378509543}" destId="{045881BD-9F97-407E-B691-A22F2723228C}" srcOrd="1" destOrd="0" parTransId="{0016DB3D-52C4-40C1-A459-357A25BE5ED4}" sibTransId="{78108248-322C-46C0-96F8-60B890BEDA3B}"/>
    <dgm:cxn modelId="{06A1A67A-0925-46A0-9D28-1031EF5CE94E}" type="presOf" srcId="{C7C4C98C-2A11-464E-B01A-092BA5EC61BB}" destId="{059D00DA-C10E-485A-BEB7-49EEA8E3996C}" srcOrd="0" destOrd="0" presId="urn:microsoft.com/office/officeart/2005/8/layout/radial4"/>
    <dgm:cxn modelId="{218F0932-F50D-4F1E-95A4-4551D14923F5}" type="presParOf" srcId="{CFAAFD94-FE8E-4585-9FA9-50460FE59386}" destId="{B522C9D3-79E8-4B0A-B4D6-4A1B837FA557}" srcOrd="0" destOrd="0" presId="urn:microsoft.com/office/officeart/2005/8/layout/radial4"/>
    <dgm:cxn modelId="{7C963A89-C6A6-4214-A8CC-682E4FD54B13}" type="presParOf" srcId="{CFAAFD94-FE8E-4585-9FA9-50460FE59386}" destId="{E1094008-8BEB-4A15-8E9B-5E0F41674EA5}" srcOrd="1" destOrd="0" presId="urn:microsoft.com/office/officeart/2005/8/layout/radial4"/>
    <dgm:cxn modelId="{AFE2F667-8877-437D-809A-75493EE76A4B}" type="presParOf" srcId="{CFAAFD94-FE8E-4585-9FA9-50460FE59386}" destId="{FF4DCD3F-B2C2-4072-B1C5-74604B2403EB}" srcOrd="2" destOrd="0" presId="urn:microsoft.com/office/officeart/2005/8/layout/radial4"/>
    <dgm:cxn modelId="{668B4EDB-D25A-4771-B265-98C682E3B05A}" type="presParOf" srcId="{CFAAFD94-FE8E-4585-9FA9-50460FE59386}" destId="{12D8893B-A308-4885-8616-55DAA709702C}" srcOrd="3" destOrd="0" presId="urn:microsoft.com/office/officeart/2005/8/layout/radial4"/>
    <dgm:cxn modelId="{B0BD0A47-F1A2-46C9-8902-8B7E6B788C80}" type="presParOf" srcId="{CFAAFD94-FE8E-4585-9FA9-50460FE59386}" destId="{66BEADF6-CA43-4461-978E-BC71BE9BFBBF}" srcOrd="4" destOrd="0" presId="urn:microsoft.com/office/officeart/2005/8/layout/radial4"/>
    <dgm:cxn modelId="{10EB8D5E-765D-43DF-88C6-1C979B9B8016}" type="presParOf" srcId="{CFAAFD94-FE8E-4585-9FA9-50460FE59386}" destId="{C0314072-82D3-414D-86B3-C0EAE375E39B}" srcOrd="5" destOrd="0" presId="urn:microsoft.com/office/officeart/2005/8/layout/radial4"/>
    <dgm:cxn modelId="{C26BB5D8-3A82-4FC8-B2E3-A0FA39888550}" type="presParOf" srcId="{CFAAFD94-FE8E-4585-9FA9-50460FE59386}" destId="{059D00DA-C10E-485A-BEB7-49EEA8E3996C}" srcOrd="6" destOrd="0" presId="urn:microsoft.com/office/officeart/2005/8/layout/radial4"/>
    <dgm:cxn modelId="{D576CC8A-C836-4930-AB72-9647330DCF2B}" type="presParOf" srcId="{CFAAFD94-FE8E-4585-9FA9-50460FE59386}" destId="{4CFFF91C-951F-4344-87EE-DDEA6176258B}" srcOrd="7" destOrd="0" presId="urn:microsoft.com/office/officeart/2005/8/layout/radial4"/>
    <dgm:cxn modelId="{3BBF5027-5C0C-41D6-9411-D4662455DFD2}" type="presParOf" srcId="{CFAAFD94-FE8E-4585-9FA9-50460FE59386}" destId="{75F87782-2362-4F59-8904-A5894B7E5CA4}" srcOrd="8" destOrd="0" presId="urn:microsoft.com/office/officeart/2005/8/layout/radial4"/>
    <dgm:cxn modelId="{3210E17B-619D-4B35-8166-FBDE1EF5D240}" type="presParOf" srcId="{CFAAFD94-FE8E-4585-9FA9-50460FE59386}" destId="{FC7EA39E-EF86-4D65-9C5F-84479F6612F4}" srcOrd="9" destOrd="0" presId="urn:microsoft.com/office/officeart/2005/8/layout/radial4"/>
    <dgm:cxn modelId="{01F05B20-6CCB-40F3-90EB-55EB30535A2E}" type="presParOf" srcId="{CFAAFD94-FE8E-4585-9FA9-50460FE59386}" destId="{1B100D8A-A507-4D81-8547-9601AEE33A8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B3C7E-71F3-4B0C-94FD-3D88E5E4527D}" type="doc">
      <dgm:prSet loTypeId="urn:microsoft.com/office/officeart/2005/8/layout/chevronAccent+Icon" loCatId="process" qsTypeId="urn:microsoft.com/office/officeart/2005/8/quickstyle/3d2" qsCatId="3D" csTypeId="urn:microsoft.com/office/officeart/2005/8/colors/colorful1" csCatId="colorful" phldr="1"/>
      <dgm:spPr/>
    </dgm:pt>
    <dgm:pt modelId="{A6FEF4F9-8EFF-4246-AFFE-01C71B2E28D5}">
      <dgm:prSet phldrT="[Text]"/>
      <dgm:spPr/>
      <dgm:t>
        <a:bodyPr/>
        <a:lstStyle/>
        <a:p>
          <a:r>
            <a:rPr lang="en-US" b="1" i="1" dirty="0" smtClean="0"/>
            <a:t>FEDERATED MALAY STATE LAND CODE  1926 </a:t>
          </a:r>
          <a:r>
            <a:rPr lang="en-US" b="1" dirty="0" smtClean="0"/>
            <a:t>[</a:t>
          </a:r>
          <a:r>
            <a:rPr lang="en-US" b="1" i="1" dirty="0" smtClean="0"/>
            <a:t>CAP 158</a:t>
          </a:r>
          <a:r>
            <a:rPr lang="en-US" b="1" dirty="0" smtClean="0"/>
            <a:t>]</a:t>
          </a:r>
        </a:p>
      </dgm:t>
    </dgm:pt>
    <dgm:pt modelId="{19EFCF44-F876-4FE0-9C78-EF2111D50B67}" type="parTrans" cxnId="{77B6111A-9D32-498F-B7B9-7DAE874E9AD0}">
      <dgm:prSet/>
      <dgm:spPr/>
      <dgm:t>
        <a:bodyPr/>
        <a:lstStyle/>
        <a:p>
          <a:endParaRPr lang="en-US" b="1"/>
        </a:p>
      </dgm:t>
    </dgm:pt>
    <dgm:pt modelId="{39CE40B7-57B9-4EBA-9DA6-3520291E9269}" type="sibTrans" cxnId="{77B6111A-9D32-498F-B7B9-7DAE874E9AD0}">
      <dgm:prSet/>
      <dgm:spPr/>
      <dgm:t>
        <a:bodyPr/>
        <a:lstStyle/>
        <a:p>
          <a:endParaRPr lang="en-US" b="1"/>
        </a:p>
      </dgm:t>
    </dgm:pt>
    <dgm:pt modelId="{F0B613C8-6CB8-4FBF-88CC-0495B4DBF9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/>
            <a:t>KANUN TANAH NEGARA</a:t>
          </a:r>
        </a:p>
        <a:p>
          <a:pPr>
            <a:spcAft>
              <a:spcPts val="0"/>
            </a:spcAft>
          </a:pPr>
          <a:r>
            <a:rPr lang="en-US" b="1" dirty="0" smtClean="0"/>
            <a:t>[</a:t>
          </a:r>
          <a:r>
            <a:rPr lang="en-US" b="1" i="1" dirty="0" smtClean="0"/>
            <a:t>ACT 56 OF 1965</a:t>
          </a:r>
          <a:r>
            <a:rPr lang="en-US" b="1" dirty="0" smtClean="0"/>
            <a:t>]</a:t>
          </a:r>
        </a:p>
      </dgm:t>
    </dgm:pt>
    <dgm:pt modelId="{B72E1DA9-ED50-428B-928E-271F34EAF075}" type="parTrans" cxnId="{3C2DBBA6-9A68-43B9-9568-8004637CC570}">
      <dgm:prSet/>
      <dgm:spPr/>
      <dgm:t>
        <a:bodyPr/>
        <a:lstStyle/>
        <a:p>
          <a:endParaRPr lang="en-US" b="1"/>
        </a:p>
      </dgm:t>
    </dgm:pt>
    <dgm:pt modelId="{70289F39-BCCD-4F70-85A8-BEA45BD8C7DE}" type="sibTrans" cxnId="{3C2DBBA6-9A68-43B9-9568-8004637CC570}">
      <dgm:prSet/>
      <dgm:spPr/>
      <dgm:t>
        <a:bodyPr/>
        <a:lstStyle/>
        <a:p>
          <a:endParaRPr lang="en-US" b="1"/>
        </a:p>
      </dgm:t>
    </dgm:pt>
    <dgm:pt modelId="{606CF74C-B606-47C1-936A-5ACFAB06E312}" type="pres">
      <dgm:prSet presAssocID="{5C8B3C7E-71F3-4B0C-94FD-3D88E5E4527D}" presName="Name0" presStyleCnt="0">
        <dgm:presLayoutVars>
          <dgm:dir/>
          <dgm:resizeHandles val="exact"/>
        </dgm:presLayoutVars>
      </dgm:prSet>
      <dgm:spPr/>
    </dgm:pt>
    <dgm:pt modelId="{CA91006A-5D47-494D-B40A-8F746F58AB6A}" type="pres">
      <dgm:prSet presAssocID="{A6FEF4F9-8EFF-4246-AFFE-01C71B2E28D5}" presName="composite" presStyleCnt="0"/>
      <dgm:spPr/>
    </dgm:pt>
    <dgm:pt modelId="{3F277D89-5E64-4BA3-8F12-AF76B0F77583}" type="pres">
      <dgm:prSet presAssocID="{A6FEF4F9-8EFF-4246-AFFE-01C71B2E28D5}" presName="bgChev" presStyleLbl="node1" presStyleIdx="0" presStyleCnt="2" custScaleY="146066"/>
      <dgm:spPr/>
    </dgm:pt>
    <dgm:pt modelId="{49EF2970-5A61-4D0A-A54A-6E5F04484555}" type="pres">
      <dgm:prSet presAssocID="{A6FEF4F9-8EFF-4246-AFFE-01C71B2E28D5}" presName="txNode" presStyleLbl="fgAcc1" presStyleIdx="0" presStyleCnt="2" custScaleY="14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32B19-B594-45B6-A443-948DDE016C7A}" type="pres">
      <dgm:prSet presAssocID="{39CE40B7-57B9-4EBA-9DA6-3520291E9269}" presName="compositeSpace" presStyleCnt="0"/>
      <dgm:spPr/>
    </dgm:pt>
    <dgm:pt modelId="{5CB2913A-0332-496C-ABA7-9FCEAF4A457A}" type="pres">
      <dgm:prSet presAssocID="{F0B613C8-6CB8-4FBF-88CC-0495B4DBF9D5}" presName="composite" presStyleCnt="0"/>
      <dgm:spPr/>
    </dgm:pt>
    <dgm:pt modelId="{CB1A8BA5-CFC4-4C5A-BA53-C442A7B3F361}" type="pres">
      <dgm:prSet presAssocID="{F0B613C8-6CB8-4FBF-88CC-0495B4DBF9D5}" presName="bgChev" presStyleLbl="node1" presStyleIdx="1" presStyleCnt="2" custScaleY="146066"/>
      <dgm:spPr/>
    </dgm:pt>
    <dgm:pt modelId="{FECF81E0-D9B2-414C-90ED-5711713B29E9}" type="pres">
      <dgm:prSet presAssocID="{F0B613C8-6CB8-4FBF-88CC-0495B4DBF9D5}" presName="txNode" presStyleLbl="fgAcc1" presStyleIdx="1" presStyleCnt="2" custScaleY="14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7EEC9-04A0-4D3D-8D78-84DFAAF02F68}" type="presOf" srcId="{F0B613C8-6CB8-4FBF-88CC-0495B4DBF9D5}" destId="{FECF81E0-D9B2-414C-90ED-5711713B29E9}" srcOrd="0" destOrd="0" presId="urn:microsoft.com/office/officeart/2005/8/layout/chevronAccent+Icon"/>
    <dgm:cxn modelId="{2E5CD385-1682-4CC6-B8A3-463B1CFC6E48}" type="presOf" srcId="{5C8B3C7E-71F3-4B0C-94FD-3D88E5E4527D}" destId="{606CF74C-B606-47C1-936A-5ACFAB06E312}" srcOrd="0" destOrd="0" presId="urn:microsoft.com/office/officeart/2005/8/layout/chevronAccent+Icon"/>
    <dgm:cxn modelId="{D5432146-99E0-4C39-B84D-77517968FFE2}" type="presOf" srcId="{A6FEF4F9-8EFF-4246-AFFE-01C71B2E28D5}" destId="{49EF2970-5A61-4D0A-A54A-6E5F04484555}" srcOrd="0" destOrd="0" presId="urn:microsoft.com/office/officeart/2005/8/layout/chevronAccent+Icon"/>
    <dgm:cxn modelId="{3C2DBBA6-9A68-43B9-9568-8004637CC570}" srcId="{5C8B3C7E-71F3-4B0C-94FD-3D88E5E4527D}" destId="{F0B613C8-6CB8-4FBF-88CC-0495B4DBF9D5}" srcOrd="1" destOrd="0" parTransId="{B72E1DA9-ED50-428B-928E-271F34EAF075}" sibTransId="{70289F39-BCCD-4F70-85A8-BEA45BD8C7DE}"/>
    <dgm:cxn modelId="{77B6111A-9D32-498F-B7B9-7DAE874E9AD0}" srcId="{5C8B3C7E-71F3-4B0C-94FD-3D88E5E4527D}" destId="{A6FEF4F9-8EFF-4246-AFFE-01C71B2E28D5}" srcOrd="0" destOrd="0" parTransId="{19EFCF44-F876-4FE0-9C78-EF2111D50B67}" sibTransId="{39CE40B7-57B9-4EBA-9DA6-3520291E9269}"/>
    <dgm:cxn modelId="{5D34F068-145C-4113-94F4-016C3F46E8D0}" type="presParOf" srcId="{606CF74C-B606-47C1-936A-5ACFAB06E312}" destId="{CA91006A-5D47-494D-B40A-8F746F58AB6A}" srcOrd="0" destOrd="0" presId="urn:microsoft.com/office/officeart/2005/8/layout/chevronAccent+Icon"/>
    <dgm:cxn modelId="{EC5D55B3-EB57-439B-98AA-FB51FA14DDD9}" type="presParOf" srcId="{CA91006A-5D47-494D-B40A-8F746F58AB6A}" destId="{3F277D89-5E64-4BA3-8F12-AF76B0F77583}" srcOrd="0" destOrd="0" presId="urn:microsoft.com/office/officeart/2005/8/layout/chevronAccent+Icon"/>
    <dgm:cxn modelId="{8BC97585-C8A6-4D93-A936-DDBB23C8B402}" type="presParOf" srcId="{CA91006A-5D47-494D-B40A-8F746F58AB6A}" destId="{49EF2970-5A61-4D0A-A54A-6E5F04484555}" srcOrd="1" destOrd="0" presId="urn:microsoft.com/office/officeart/2005/8/layout/chevronAccent+Icon"/>
    <dgm:cxn modelId="{7CA70432-A990-4A61-82CA-9A4299D32C49}" type="presParOf" srcId="{606CF74C-B606-47C1-936A-5ACFAB06E312}" destId="{88032B19-B594-45B6-A443-948DDE016C7A}" srcOrd="1" destOrd="0" presId="urn:microsoft.com/office/officeart/2005/8/layout/chevronAccent+Icon"/>
    <dgm:cxn modelId="{26AFFB07-D7DE-4436-AD47-6F58917BC950}" type="presParOf" srcId="{606CF74C-B606-47C1-936A-5ACFAB06E312}" destId="{5CB2913A-0332-496C-ABA7-9FCEAF4A457A}" srcOrd="2" destOrd="0" presId="urn:microsoft.com/office/officeart/2005/8/layout/chevronAccent+Icon"/>
    <dgm:cxn modelId="{FE8EE7CF-9C6C-482E-ADA2-270EDD309003}" type="presParOf" srcId="{5CB2913A-0332-496C-ABA7-9FCEAF4A457A}" destId="{CB1A8BA5-CFC4-4C5A-BA53-C442A7B3F361}" srcOrd="0" destOrd="0" presId="urn:microsoft.com/office/officeart/2005/8/layout/chevronAccent+Icon"/>
    <dgm:cxn modelId="{55B6E9F3-B31A-4294-9BAA-C4A4D490293B}" type="presParOf" srcId="{5CB2913A-0332-496C-ABA7-9FCEAF4A457A}" destId="{FECF81E0-D9B2-414C-90ED-5711713B29E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B3C7E-71F3-4B0C-94FD-3D88E5E4527D}" type="doc">
      <dgm:prSet loTypeId="urn:microsoft.com/office/officeart/2005/8/layout/chevronAccent+Icon" loCatId="process" qsTypeId="urn:microsoft.com/office/officeart/2005/8/quickstyle/3d2" qsCatId="3D" csTypeId="urn:microsoft.com/office/officeart/2005/8/colors/colorful4" csCatId="colorful" phldr="1"/>
      <dgm:spPr/>
    </dgm:pt>
    <dgm:pt modelId="{A6FEF4F9-8EFF-4246-AFFE-01C71B2E28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i="0" dirty="0" smtClean="0"/>
            <a:t>KANUN TANAH NEGARA</a:t>
          </a:r>
        </a:p>
        <a:p>
          <a:pPr>
            <a:spcAft>
              <a:spcPts val="0"/>
            </a:spcAft>
          </a:pPr>
          <a:r>
            <a:rPr lang="en-US" b="1" i="0" dirty="0" smtClean="0"/>
            <a:t>[ACT 56 OF 1965]</a:t>
          </a:r>
        </a:p>
      </dgm:t>
    </dgm:pt>
    <dgm:pt modelId="{19EFCF44-F876-4FE0-9C78-EF2111D50B67}" type="parTrans" cxnId="{77B6111A-9D32-498F-B7B9-7DAE874E9AD0}">
      <dgm:prSet/>
      <dgm:spPr/>
      <dgm:t>
        <a:bodyPr/>
        <a:lstStyle/>
        <a:p>
          <a:endParaRPr lang="en-US" b="1"/>
        </a:p>
      </dgm:t>
    </dgm:pt>
    <dgm:pt modelId="{39CE40B7-57B9-4EBA-9DA6-3520291E9269}" type="sibTrans" cxnId="{77B6111A-9D32-498F-B7B9-7DAE874E9AD0}">
      <dgm:prSet/>
      <dgm:spPr/>
      <dgm:t>
        <a:bodyPr/>
        <a:lstStyle/>
        <a:p>
          <a:endParaRPr lang="en-US" b="1"/>
        </a:p>
      </dgm:t>
    </dgm:pt>
    <dgm:pt modelId="{F0B613C8-6CB8-4FBF-88CC-0495B4DBF9D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/>
            <a:t>AKTA HAKMILIK STRATA 1985 [</a:t>
          </a:r>
          <a:r>
            <a:rPr lang="en-US" b="1" i="1" dirty="0" smtClean="0"/>
            <a:t>AKTA 318</a:t>
          </a:r>
          <a:r>
            <a:rPr lang="en-US" b="1" dirty="0" smtClean="0"/>
            <a:t>]</a:t>
          </a:r>
        </a:p>
      </dgm:t>
    </dgm:pt>
    <dgm:pt modelId="{B72E1DA9-ED50-428B-928E-271F34EAF075}" type="parTrans" cxnId="{3C2DBBA6-9A68-43B9-9568-8004637CC570}">
      <dgm:prSet/>
      <dgm:spPr/>
      <dgm:t>
        <a:bodyPr/>
        <a:lstStyle/>
        <a:p>
          <a:endParaRPr lang="en-US" b="1"/>
        </a:p>
      </dgm:t>
    </dgm:pt>
    <dgm:pt modelId="{70289F39-BCCD-4F70-85A8-BEA45BD8C7DE}" type="sibTrans" cxnId="{3C2DBBA6-9A68-43B9-9568-8004637CC570}">
      <dgm:prSet/>
      <dgm:spPr/>
      <dgm:t>
        <a:bodyPr/>
        <a:lstStyle/>
        <a:p>
          <a:endParaRPr lang="en-US" b="1"/>
        </a:p>
      </dgm:t>
    </dgm:pt>
    <dgm:pt modelId="{606CF74C-B606-47C1-936A-5ACFAB06E312}" type="pres">
      <dgm:prSet presAssocID="{5C8B3C7E-71F3-4B0C-94FD-3D88E5E4527D}" presName="Name0" presStyleCnt="0">
        <dgm:presLayoutVars>
          <dgm:dir/>
          <dgm:resizeHandles val="exact"/>
        </dgm:presLayoutVars>
      </dgm:prSet>
      <dgm:spPr/>
    </dgm:pt>
    <dgm:pt modelId="{CA91006A-5D47-494D-B40A-8F746F58AB6A}" type="pres">
      <dgm:prSet presAssocID="{A6FEF4F9-8EFF-4246-AFFE-01C71B2E28D5}" presName="composite" presStyleCnt="0"/>
      <dgm:spPr/>
    </dgm:pt>
    <dgm:pt modelId="{3F277D89-5E64-4BA3-8F12-AF76B0F77583}" type="pres">
      <dgm:prSet presAssocID="{A6FEF4F9-8EFF-4246-AFFE-01C71B2E28D5}" presName="bgChev" presStyleLbl="node1" presStyleIdx="0" presStyleCnt="2" custScaleY="146066"/>
      <dgm:spPr/>
    </dgm:pt>
    <dgm:pt modelId="{49EF2970-5A61-4D0A-A54A-6E5F04484555}" type="pres">
      <dgm:prSet presAssocID="{A6FEF4F9-8EFF-4246-AFFE-01C71B2E28D5}" presName="txNode" presStyleLbl="fgAcc1" presStyleIdx="0" presStyleCnt="2" custScaleY="14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32B19-B594-45B6-A443-948DDE016C7A}" type="pres">
      <dgm:prSet presAssocID="{39CE40B7-57B9-4EBA-9DA6-3520291E9269}" presName="compositeSpace" presStyleCnt="0"/>
      <dgm:spPr/>
    </dgm:pt>
    <dgm:pt modelId="{5CB2913A-0332-496C-ABA7-9FCEAF4A457A}" type="pres">
      <dgm:prSet presAssocID="{F0B613C8-6CB8-4FBF-88CC-0495B4DBF9D5}" presName="composite" presStyleCnt="0"/>
      <dgm:spPr/>
    </dgm:pt>
    <dgm:pt modelId="{CB1A8BA5-CFC4-4C5A-BA53-C442A7B3F361}" type="pres">
      <dgm:prSet presAssocID="{F0B613C8-6CB8-4FBF-88CC-0495B4DBF9D5}" presName="bgChev" presStyleLbl="node1" presStyleIdx="1" presStyleCnt="2" custScaleY="146066"/>
      <dgm:spPr/>
    </dgm:pt>
    <dgm:pt modelId="{FECF81E0-D9B2-414C-90ED-5711713B29E9}" type="pres">
      <dgm:prSet presAssocID="{F0B613C8-6CB8-4FBF-88CC-0495B4DBF9D5}" presName="txNode" presStyleLbl="fgAcc1" presStyleIdx="1" presStyleCnt="2" custScaleY="14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5A1AF-5794-4392-93E9-3CCA52EF15F5}" type="presOf" srcId="{F0B613C8-6CB8-4FBF-88CC-0495B4DBF9D5}" destId="{FECF81E0-D9B2-414C-90ED-5711713B29E9}" srcOrd="0" destOrd="0" presId="urn:microsoft.com/office/officeart/2005/8/layout/chevronAccent+Icon"/>
    <dgm:cxn modelId="{6E68DD89-1565-43B5-A978-FA3C3EED491A}" type="presOf" srcId="{A6FEF4F9-8EFF-4246-AFFE-01C71B2E28D5}" destId="{49EF2970-5A61-4D0A-A54A-6E5F04484555}" srcOrd="0" destOrd="0" presId="urn:microsoft.com/office/officeart/2005/8/layout/chevronAccent+Icon"/>
    <dgm:cxn modelId="{8C0A8902-7D5E-4210-8931-5081F8569826}" type="presOf" srcId="{5C8B3C7E-71F3-4B0C-94FD-3D88E5E4527D}" destId="{606CF74C-B606-47C1-936A-5ACFAB06E312}" srcOrd="0" destOrd="0" presId="urn:microsoft.com/office/officeart/2005/8/layout/chevronAccent+Icon"/>
    <dgm:cxn modelId="{3C2DBBA6-9A68-43B9-9568-8004637CC570}" srcId="{5C8B3C7E-71F3-4B0C-94FD-3D88E5E4527D}" destId="{F0B613C8-6CB8-4FBF-88CC-0495B4DBF9D5}" srcOrd="1" destOrd="0" parTransId="{B72E1DA9-ED50-428B-928E-271F34EAF075}" sibTransId="{70289F39-BCCD-4F70-85A8-BEA45BD8C7DE}"/>
    <dgm:cxn modelId="{77B6111A-9D32-498F-B7B9-7DAE874E9AD0}" srcId="{5C8B3C7E-71F3-4B0C-94FD-3D88E5E4527D}" destId="{A6FEF4F9-8EFF-4246-AFFE-01C71B2E28D5}" srcOrd="0" destOrd="0" parTransId="{19EFCF44-F876-4FE0-9C78-EF2111D50B67}" sibTransId="{39CE40B7-57B9-4EBA-9DA6-3520291E9269}"/>
    <dgm:cxn modelId="{A944FED4-B1B0-425A-8798-D80A8ECDF535}" type="presParOf" srcId="{606CF74C-B606-47C1-936A-5ACFAB06E312}" destId="{CA91006A-5D47-494D-B40A-8F746F58AB6A}" srcOrd="0" destOrd="0" presId="urn:microsoft.com/office/officeart/2005/8/layout/chevronAccent+Icon"/>
    <dgm:cxn modelId="{54AD2261-1833-40FA-BFB2-DA3586E2EA7B}" type="presParOf" srcId="{CA91006A-5D47-494D-B40A-8F746F58AB6A}" destId="{3F277D89-5E64-4BA3-8F12-AF76B0F77583}" srcOrd="0" destOrd="0" presId="urn:microsoft.com/office/officeart/2005/8/layout/chevronAccent+Icon"/>
    <dgm:cxn modelId="{491F9658-4B30-4309-BA6D-17DA13C621CE}" type="presParOf" srcId="{CA91006A-5D47-494D-B40A-8F746F58AB6A}" destId="{49EF2970-5A61-4D0A-A54A-6E5F04484555}" srcOrd="1" destOrd="0" presId="urn:microsoft.com/office/officeart/2005/8/layout/chevronAccent+Icon"/>
    <dgm:cxn modelId="{95736DC8-5F86-42C4-9646-6CFF75FDAF4B}" type="presParOf" srcId="{606CF74C-B606-47C1-936A-5ACFAB06E312}" destId="{88032B19-B594-45B6-A443-948DDE016C7A}" srcOrd="1" destOrd="0" presId="urn:microsoft.com/office/officeart/2005/8/layout/chevronAccent+Icon"/>
    <dgm:cxn modelId="{E747E671-BCDF-40D3-A418-B2EB33935B55}" type="presParOf" srcId="{606CF74C-B606-47C1-936A-5ACFAB06E312}" destId="{5CB2913A-0332-496C-ABA7-9FCEAF4A457A}" srcOrd="2" destOrd="0" presId="urn:microsoft.com/office/officeart/2005/8/layout/chevronAccent+Icon"/>
    <dgm:cxn modelId="{817C766D-5ECC-4A04-B91D-386CA622C651}" type="presParOf" srcId="{5CB2913A-0332-496C-ABA7-9FCEAF4A457A}" destId="{CB1A8BA5-CFC4-4C5A-BA53-C442A7B3F361}" srcOrd="0" destOrd="0" presId="urn:microsoft.com/office/officeart/2005/8/layout/chevronAccent+Icon"/>
    <dgm:cxn modelId="{AE602267-27A5-4AAB-A568-82B60BE4488E}" type="presParOf" srcId="{5CB2913A-0332-496C-ABA7-9FCEAF4A457A}" destId="{FECF81E0-D9B2-414C-90ED-5711713B29E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66BE4-9494-44A1-8490-B823FAAEF22F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4E1ABBBC-CF1F-4D79-A83E-FAE928EE658B}">
      <dgm:prSet phldrT="[Text]"/>
      <dgm:spPr/>
      <dgm:t>
        <a:bodyPr/>
        <a:lstStyle/>
        <a:p>
          <a:r>
            <a:rPr lang="en-US" b="1" dirty="0" smtClean="0"/>
            <a:t>PERUNTUKAN YANG BERSELERAK DALAM KTN</a:t>
          </a:r>
          <a:endParaRPr lang="en-US" dirty="0"/>
        </a:p>
      </dgm:t>
    </dgm:pt>
    <dgm:pt modelId="{5A558D78-E484-44B7-91D7-EB800F426940}" type="parTrans" cxnId="{2ECC43CF-1F7A-412D-A327-47147AECB75B}">
      <dgm:prSet/>
      <dgm:spPr/>
      <dgm:t>
        <a:bodyPr/>
        <a:lstStyle/>
        <a:p>
          <a:endParaRPr lang="en-US" dirty="0"/>
        </a:p>
      </dgm:t>
    </dgm:pt>
    <dgm:pt modelId="{652DAD59-7C32-47E2-875C-CC8B4D5BAF13}" type="sibTrans" cxnId="{2ECC43CF-1F7A-412D-A327-47147AECB75B}">
      <dgm:prSet/>
      <dgm:spPr/>
      <dgm:t>
        <a:bodyPr/>
        <a:lstStyle/>
        <a:p>
          <a:endParaRPr lang="en-US" dirty="0"/>
        </a:p>
      </dgm:t>
    </dgm:pt>
    <dgm:pt modelId="{2E8EF523-96FA-49E8-A14F-85D8A194A319}">
      <dgm:prSet phldrT="[Text]"/>
      <dgm:spPr/>
      <dgm:t>
        <a:bodyPr/>
        <a:lstStyle/>
        <a:p>
          <a:r>
            <a:rPr lang="en-US" b="1" dirty="0" smtClean="0"/>
            <a:t>TIADA PERUNTUKAN BAGI PETAK AKSESORI</a:t>
          </a:r>
          <a:endParaRPr lang="en-US" dirty="0"/>
        </a:p>
      </dgm:t>
    </dgm:pt>
    <dgm:pt modelId="{CAD31909-E1A0-46FE-A91C-B3D48F6CEB29}" type="parTrans" cxnId="{FC68A128-FAD4-48CE-8324-4E217A967A5C}">
      <dgm:prSet/>
      <dgm:spPr/>
      <dgm:t>
        <a:bodyPr/>
        <a:lstStyle/>
        <a:p>
          <a:endParaRPr lang="en-US" dirty="0"/>
        </a:p>
      </dgm:t>
    </dgm:pt>
    <dgm:pt modelId="{A477CA8A-E4FE-49AC-A07C-6EF7F3B28124}" type="sibTrans" cxnId="{FC68A128-FAD4-48CE-8324-4E217A967A5C}">
      <dgm:prSet/>
      <dgm:spPr/>
      <dgm:t>
        <a:bodyPr/>
        <a:lstStyle/>
        <a:p>
          <a:endParaRPr lang="en-US" dirty="0"/>
        </a:p>
      </dgm:t>
    </dgm:pt>
    <dgm:pt modelId="{1F1AEF82-1F99-4016-8241-8BF4917A4DA5}">
      <dgm:prSet phldrT="[Text]"/>
      <dgm:spPr/>
      <dgm:t>
        <a:bodyPr/>
        <a:lstStyle/>
        <a:p>
          <a:r>
            <a:rPr lang="en-US" b="1" dirty="0" smtClean="0"/>
            <a:t>TIADA PERUNTUKAN BAGI PEMBANGUNAN SECARA BERFASA</a:t>
          </a:r>
          <a:endParaRPr lang="en-US" dirty="0"/>
        </a:p>
      </dgm:t>
    </dgm:pt>
    <dgm:pt modelId="{574857BC-76FC-4572-B5A6-482777CAA62B}" type="parTrans" cxnId="{1EBEDF9C-3EEF-45BC-9CED-74F48A4D6C57}">
      <dgm:prSet/>
      <dgm:spPr/>
      <dgm:t>
        <a:bodyPr/>
        <a:lstStyle/>
        <a:p>
          <a:endParaRPr lang="en-US" dirty="0"/>
        </a:p>
      </dgm:t>
    </dgm:pt>
    <dgm:pt modelId="{0E8C8F75-96CA-46D2-8640-47AA8D2D49DF}" type="sibTrans" cxnId="{1EBEDF9C-3EEF-45BC-9CED-74F48A4D6C57}">
      <dgm:prSet/>
      <dgm:spPr/>
      <dgm:t>
        <a:bodyPr/>
        <a:lstStyle/>
        <a:p>
          <a:endParaRPr lang="en-US" dirty="0"/>
        </a:p>
      </dgm:t>
    </dgm:pt>
    <dgm:pt modelId="{F636C4F5-AC56-422E-8729-50A0B5F5EA16}">
      <dgm:prSet phldrT="[Text]"/>
      <dgm:spPr/>
      <dgm:t>
        <a:bodyPr/>
        <a:lstStyle/>
        <a:p>
          <a:r>
            <a:rPr lang="en-US" b="1" dirty="0" smtClean="0"/>
            <a:t>TIADA PERUNTUKAN YANG MEMBENARKAN PECAHAN ATAU PENYATUAN PETAK, DLL.</a:t>
          </a:r>
          <a:endParaRPr lang="en-US" dirty="0"/>
        </a:p>
      </dgm:t>
    </dgm:pt>
    <dgm:pt modelId="{992EF51F-EFF5-4DE7-898E-5595DBB796CE}" type="parTrans" cxnId="{C5C7C6B4-7E24-4CE0-A117-BA98FC59BB65}">
      <dgm:prSet/>
      <dgm:spPr/>
      <dgm:t>
        <a:bodyPr/>
        <a:lstStyle/>
        <a:p>
          <a:endParaRPr lang="en-US" dirty="0"/>
        </a:p>
      </dgm:t>
    </dgm:pt>
    <dgm:pt modelId="{F5E8EA5F-CF25-44A3-BE7F-8184B2B85771}" type="sibTrans" cxnId="{C5C7C6B4-7E24-4CE0-A117-BA98FC59BB65}">
      <dgm:prSet/>
      <dgm:spPr/>
      <dgm:t>
        <a:bodyPr/>
        <a:lstStyle/>
        <a:p>
          <a:endParaRPr lang="en-US" dirty="0"/>
        </a:p>
      </dgm:t>
    </dgm:pt>
    <dgm:pt modelId="{48D690BA-BC77-4FB8-92EE-EF585E05FBA9}" type="pres">
      <dgm:prSet presAssocID="{4C966BE4-9494-44A1-8490-B823FAAEF22F}" presName="CompostProcess" presStyleCnt="0">
        <dgm:presLayoutVars>
          <dgm:dir/>
          <dgm:resizeHandles val="exact"/>
        </dgm:presLayoutVars>
      </dgm:prSet>
      <dgm:spPr/>
    </dgm:pt>
    <dgm:pt modelId="{181136DA-1562-4403-8462-773C6F061105}" type="pres">
      <dgm:prSet presAssocID="{4C966BE4-9494-44A1-8490-B823FAAEF22F}" presName="arrow" presStyleLbl="bgShp" presStyleIdx="0" presStyleCnt="1"/>
      <dgm:spPr/>
    </dgm:pt>
    <dgm:pt modelId="{9CF43FED-ADED-494C-AA2E-7F6F88013203}" type="pres">
      <dgm:prSet presAssocID="{4C966BE4-9494-44A1-8490-B823FAAEF22F}" presName="linearProcess" presStyleCnt="0"/>
      <dgm:spPr/>
    </dgm:pt>
    <dgm:pt modelId="{012D0039-65AC-408A-928C-FBD82B1F88A2}" type="pres">
      <dgm:prSet presAssocID="{4E1ABBBC-CF1F-4D79-A83E-FAE928EE65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B179B-80AF-4473-B509-5F340C862F38}" type="pres">
      <dgm:prSet presAssocID="{652DAD59-7C32-47E2-875C-CC8B4D5BAF13}" presName="sibTrans" presStyleCnt="0"/>
      <dgm:spPr/>
    </dgm:pt>
    <dgm:pt modelId="{B9FEA5D1-149B-49EB-A4A7-A27E488371A2}" type="pres">
      <dgm:prSet presAssocID="{2E8EF523-96FA-49E8-A14F-85D8A194A31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7F521-F9E8-4B6B-91FC-45ECAD8D1542}" type="pres">
      <dgm:prSet presAssocID="{A477CA8A-E4FE-49AC-A07C-6EF7F3B28124}" presName="sibTrans" presStyleCnt="0"/>
      <dgm:spPr/>
    </dgm:pt>
    <dgm:pt modelId="{722E8A72-C6BC-4171-8204-6A7A9F5807CC}" type="pres">
      <dgm:prSet presAssocID="{1F1AEF82-1F99-4016-8241-8BF4917A4DA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FF01A-3385-4C6E-82A6-7CC2F4FD3C2F}" type="pres">
      <dgm:prSet presAssocID="{0E8C8F75-96CA-46D2-8640-47AA8D2D49DF}" presName="sibTrans" presStyleCnt="0"/>
      <dgm:spPr/>
    </dgm:pt>
    <dgm:pt modelId="{B8A6A748-D320-4A8D-AB5B-E80E5CFEDC9A}" type="pres">
      <dgm:prSet presAssocID="{F636C4F5-AC56-422E-8729-50A0B5F5EA1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9B3CE-AE80-4149-9237-BDAB972B9535}" type="presOf" srcId="{F636C4F5-AC56-422E-8729-50A0B5F5EA16}" destId="{B8A6A748-D320-4A8D-AB5B-E80E5CFEDC9A}" srcOrd="0" destOrd="0" presId="urn:microsoft.com/office/officeart/2005/8/layout/hProcess9"/>
    <dgm:cxn modelId="{50E2A877-885B-4307-8431-40F1B83AFC1E}" type="presOf" srcId="{4C966BE4-9494-44A1-8490-B823FAAEF22F}" destId="{48D690BA-BC77-4FB8-92EE-EF585E05FBA9}" srcOrd="0" destOrd="0" presId="urn:microsoft.com/office/officeart/2005/8/layout/hProcess9"/>
    <dgm:cxn modelId="{2ECC43CF-1F7A-412D-A327-47147AECB75B}" srcId="{4C966BE4-9494-44A1-8490-B823FAAEF22F}" destId="{4E1ABBBC-CF1F-4D79-A83E-FAE928EE658B}" srcOrd="0" destOrd="0" parTransId="{5A558D78-E484-44B7-91D7-EB800F426940}" sibTransId="{652DAD59-7C32-47E2-875C-CC8B4D5BAF13}"/>
    <dgm:cxn modelId="{397FD57D-4712-4690-BA39-677CBA61DCD8}" type="presOf" srcId="{4E1ABBBC-CF1F-4D79-A83E-FAE928EE658B}" destId="{012D0039-65AC-408A-928C-FBD82B1F88A2}" srcOrd="0" destOrd="0" presId="urn:microsoft.com/office/officeart/2005/8/layout/hProcess9"/>
    <dgm:cxn modelId="{FC68A128-FAD4-48CE-8324-4E217A967A5C}" srcId="{4C966BE4-9494-44A1-8490-B823FAAEF22F}" destId="{2E8EF523-96FA-49E8-A14F-85D8A194A319}" srcOrd="1" destOrd="0" parTransId="{CAD31909-E1A0-46FE-A91C-B3D48F6CEB29}" sibTransId="{A477CA8A-E4FE-49AC-A07C-6EF7F3B28124}"/>
    <dgm:cxn modelId="{E84F6D5D-B692-4547-AEC2-E380DC844ECF}" type="presOf" srcId="{1F1AEF82-1F99-4016-8241-8BF4917A4DA5}" destId="{722E8A72-C6BC-4171-8204-6A7A9F5807CC}" srcOrd="0" destOrd="0" presId="urn:microsoft.com/office/officeart/2005/8/layout/hProcess9"/>
    <dgm:cxn modelId="{1EBEDF9C-3EEF-45BC-9CED-74F48A4D6C57}" srcId="{4C966BE4-9494-44A1-8490-B823FAAEF22F}" destId="{1F1AEF82-1F99-4016-8241-8BF4917A4DA5}" srcOrd="2" destOrd="0" parTransId="{574857BC-76FC-4572-B5A6-482777CAA62B}" sibTransId="{0E8C8F75-96CA-46D2-8640-47AA8D2D49DF}"/>
    <dgm:cxn modelId="{EC45E619-59AB-4E91-9617-D8C50923358D}" type="presOf" srcId="{2E8EF523-96FA-49E8-A14F-85D8A194A319}" destId="{B9FEA5D1-149B-49EB-A4A7-A27E488371A2}" srcOrd="0" destOrd="0" presId="urn:microsoft.com/office/officeart/2005/8/layout/hProcess9"/>
    <dgm:cxn modelId="{C5C7C6B4-7E24-4CE0-A117-BA98FC59BB65}" srcId="{4C966BE4-9494-44A1-8490-B823FAAEF22F}" destId="{F636C4F5-AC56-422E-8729-50A0B5F5EA16}" srcOrd="3" destOrd="0" parTransId="{992EF51F-EFF5-4DE7-898E-5595DBB796CE}" sibTransId="{F5E8EA5F-CF25-44A3-BE7F-8184B2B85771}"/>
    <dgm:cxn modelId="{90C5E4A4-C36A-4103-B807-82473A6B47DF}" type="presParOf" srcId="{48D690BA-BC77-4FB8-92EE-EF585E05FBA9}" destId="{181136DA-1562-4403-8462-773C6F061105}" srcOrd="0" destOrd="0" presId="urn:microsoft.com/office/officeart/2005/8/layout/hProcess9"/>
    <dgm:cxn modelId="{6E8389E2-DA40-48A7-A70A-B7496EDD02F0}" type="presParOf" srcId="{48D690BA-BC77-4FB8-92EE-EF585E05FBA9}" destId="{9CF43FED-ADED-494C-AA2E-7F6F88013203}" srcOrd="1" destOrd="0" presId="urn:microsoft.com/office/officeart/2005/8/layout/hProcess9"/>
    <dgm:cxn modelId="{E57E1964-CE78-4DDD-8696-1226EFA43248}" type="presParOf" srcId="{9CF43FED-ADED-494C-AA2E-7F6F88013203}" destId="{012D0039-65AC-408A-928C-FBD82B1F88A2}" srcOrd="0" destOrd="0" presId="urn:microsoft.com/office/officeart/2005/8/layout/hProcess9"/>
    <dgm:cxn modelId="{0774D05C-22C6-4DCF-8BB5-D513506DC269}" type="presParOf" srcId="{9CF43FED-ADED-494C-AA2E-7F6F88013203}" destId="{2CFB179B-80AF-4473-B509-5F340C862F38}" srcOrd="1" destOrd="0" presId="urn:microsoft.com/office/officeart/2005/8/layout/hProcess9"/>
    <dgm:cxn modelId="{D010392B-3C47-437A-A94F-2AD643B174FD}" type="presParOf" srcId="{9CF43FED-ADED-494C-AA2E-7F6F88013203}" destId="{B9FEA5D1-149B-49EB-A4A7-A27E488371A2}" srcOrd="2" destOrd="0" presId="urn:microsoft.com/office/officeart/2005/8/layout/hProcess9"/>
    <dgm:cxn modelId="{BB575505-F926-49C1-BC06-CEA861C75F01}" type="presParOf" srcId="{9CF43FED-ADED-494C-AA2E-7F6F88013203}" destId="{88E7F521-F9E8-4B6B-91FC-45ECAD8D1542}" srcOrd="3" destOrd="0" presId="urn:microsoft.com/office/officeart/2005/8/layout/hProcess9"/>
    <dgm:cxn modelId="{0569768F-9DF5-4F4C-B7FF-0CF065FDDA4C}" type="presParOf" srcId="{9CF43FED-ADED-494C-AA2E-7F6F88013203}" destId="{722E8A72-C6BC-4171-8204-6A7A9F5807CC}" srcOrd="4" destOrd="0" presId="urn:microsoft.com/office/officeart/2005/8/layout/hProcess9"/>
    <dgm:cxn modelId="{B99D76F1-877F-4DDF-A465-F36BE4462461}" type="presParOf" srcId="{9CF43FED-ADED-494C-AA2E-7F6F88013203}" destId="{FD6FF01A-3385-4C6E-82A6-7CC2F4FD3C2F}" srcOrd="5" destOrd="0" presId="urn:microsoft.com/office/officeart/2005/8/layout/hProcess9"/>
    <dgm:cxn modelId="{E30958A9-6DBB-4AC6-B2FE-851175F51559}" type="presParOf" srcId="{9CF43FED-ADED-494C-AA2E-7F6F88013203}" destId="{B8A6A748-D320-4A8D-AB5B-E80E5CFEDC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918F8-F60B-4A0E-B2D8-73843366CC1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CECA3B87-EE68-42F6-804C-8C628E595CEE}">
      <dgm:prSet phldrT="[Text]" custT="1"/>
      <dgm:spPr/>
      <dgm:t>
        <a:bodyPr/>
        <a:lstStyle/>
        <a:p>
          <a:r>
            <a:rPr lang="en-US" sz="3200" b="1" dirty="0" smtClean="0"/>
            <a:t>SUBSEKSYEN 5(1), AKTA HAKMILIK STRATA 1985</a:t>
          </a:r>
          <a:endParaRPr lang="en-MY" sz="3200" b="1" dirty="0"/>
        </a:p>
      </dgm:t>
    </dgm:pt>
    <dgm:pt modelId="{C1827E46-75F1-4DAB-9597-887B71DE3D4B}" type="parTrans" cxnId="{E575EC33-AB91-4C84-AAE9-59C2FB756634}">
      <dgm:prSet/>
      <dgm:spPr/>
      <dgm:t>
        <a:bodyPr/>
        <a:lstStyle/>
        <a:p>
          <a:endParaRPr lang="en-MY"/>
        </a:p>
      </dgm:t>
    </dgm:pt>
    <dgm:pt modelId="{5840B774-A29B-47DB-81DC-82CBAB1A356F}" type="sibTrans" cxnId="{E575EC33-AB91-4C84-AAE9-59C2FB756634}">
      <dgm:prSet/>
      <dgm:spPr/>
      <dgm:t>
        <a:bodyPr/>
        <a:lstStyle/>
        <a:p>
          <a:endParaRPr lang="en-MY"/>
        </a:p>
      </dgm:t>
    </dgm:pt>
    <dgm:pt modelId="{7141D740-CF86-4686-8421-7ED729A741D5}">
      <dgm:prSet phldrT="[Text]" custT="1"/>
      <dgm:spPr/>
      <dgm:t>
        <a:bodyPr/>
        <a:lstStyle/>
        <a:p>
          <a:pPr algn="just"/>
          <a:r>
            <a:rPr lang="en-US" sz="2400" b="1" i="1" dirty="0" smtClean="0"/>
            <a:t>This Act shall be read and construed with the National Land Code as if it forms part thereof.</a:t>
          </a:r>
          <a:endParaRPr lang="en-MY" sz="2400" b="1" i="1" dirty="0"/>
        </a:p>
      </dgm:t>
    </dgm:pt>
    <dgm:pt modelId="{A51D6906-41B7-4B9E-B7D1-7150199E36EF}" type="parTrans" cxnId="{6012F136-4E93-4E8C-91BB-B7E617E02399}">
      <dgm:prSet/>
      <dgm:spPr/>
      <dgm:t>
        <a:bodyPr/>
        <a:lstStyle/>
        <a:p>
          <a:endParaRPr lang="en-MY"/>
        </a:p>
      </dgm:t>
    </dgm:pt>
    <dgm:pt modelId="{2E939A01-E64F-4420-9E12-51B82029FC53}" type="sibTrans" cxnId="{6012F136-4E93-4E8C-91BB-B7E617E02399}">
      <dgm:prSet/>
      <dgm:spPr/>
      <dgm:t>
        <a:bodyPr/>
        <a:lstStyle/>
        <a:p>
          <a:endParaRPr lang="en-MY"/>
        </a:p>
      </dgm:t>
    </dgm:pt>
    <dgm:pt modelId="{5D596557-6071-4111-9E4A-435ABF600B2E}" type="pres">
      <dgm:prSet presAssocID="{E53918F8-F60B-4A0E-B2D8-73843366CC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0B258-201C-4917-9602-99069B45CE1F}" type="pres">
      <dgm:prSet presAssocID="{CECA3B87-EE68-42F6-804C-8C628E595C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B6B4E35-7C37-4E58-BB6F-2DBCFE9C9B2A}" type="pres">
      <dgm:prSet presAssocID="{CECA3B87-EE68-42F6-804C-8C628E595CE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78C7F3A-33EC-421C-ABF9-F98986EA8E2A}" type="presOf" srcId="{E53918F8-F60B-4A0E-B2D8-73843366CC15}" destId="{5D596557-6071-4111-9E4A-435ABF600B2E}" srcOrd="0" destOrd="0" presId="urn:microsoft.com/office/officeart/2005/8/layout/vList2"/>
    <dgm:cxn modelId="{9CEA9D33-4D48-4A03-8758-26FFAF602E57}" type="presOf" srcId="{CECA3B87-EE68-42F6-804C-8C628E595CEE}" destId="{02F0B258-201C-4917-9602-99069B45CE1F}" srcOrd="0" destOrd="0" presId="urn:microsoft.com/office/officeart/2005/8/layout/vList2"/>
    <dgm:cxn modelId="{6012F136-4E93-4E8C-91BB-B7E617E02399}" srcId="{CECA3B87-EE68-42F6-804C-8C628E595CEE}" destId="{7141D740-CF86-4686-8421-7ED729A741D5}" srcOrd="0" destOrd="0" parTransId="{A51D6906-41B7-4B9E-B7D1-7150199E36EF}" sibTransId="{2E939A01-E64F-4420-9E12-51B82029FC53}"/>
    <dgm:cxn modelId="{E575EC33-AB91-4C84-AAE9-59C2FB756634}" srcId="{E53918F8-F60B-4A0E-B2D8-73843366CC15}" destId="{CECA3B87-EE68-42F6-804C-8C628E595CEE}" srcOrd="0" destOrd="0" parTransId="{C1827E46-75F1-4DAB-9597-887B71DE3D4B}" sibTransId="{5840B774-A29B-47DB-81DC-82CBAB1A356F}"/>
    <dgm:cxn modelId="{5C99B1EB-456F-4567-8975-72066AE48313}" type="presOf" srcId="{7141D740-CF86-4686-8421-7ED729A741D5}" destId="{1B6B4E35-7C37-4E58-BB6F-2DBCFE9C9B2A}" srcOrd="0" destOrd="0" presId="urn:microsoft.com/office/officeart/2005/8/layout/vList2"/>
    <dgm:cxn modelId="{BD876537-9FAC-4D74-BF33-031A7D8D59CD}" type="presParOf" srcId="{5D596557-6071-4111-9E4A-435ABF600B2E}" destId="{02F0B258-201C-4917-9602-99069B45CE1F}" srcOrd="0" destOrd="0" presId="urn:microsoft.com/office/officeart/2005/8/layout/vList2"/>
    <dgm:cxn modelId="{E64F0E3B-D2AB-4EF2-87FE-CEB07E7CB89E}" type="presParOf" srcId="{5D596557-6071-4111-9E4A-435ABF600B2E}" destId="{1B6B4E35-7C37-4E58-BB6F-2DBCFE9C9B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80086-4D1F-4D15-8FDA-D0ED2F8DBDE7}" type="doc">
      <dgm:prSet loTypeId="urn:microsoft.com/office/officeart/2005/8/layout/hChevron3" loCatId="process" qsTypeId="urn:microsoft.com/office/officeart/2005/8/quickstyle/simple5" qsCatId="simple" csTypeId="urn:microsoft.com/office/officeart/2005/8/colors/colorful1" csCatId="colorful" phldr="1"/>
      <dgm:spPr/>
    </dgm:pt>
    <dgm:pt modelId="{3F8138D3-71AA-4358-B760-0DC5E228A442}">
      <dgm:prSet phldrT="[Text]" custT="1"/>
      <dgm:spPr/>
      <dgm:t>
        <a:bodyPr/>
        <a:lstStyle/>
        <a:p>
          <a:r>
            <a:rPr lang="en-US" sz="1600" b="1" dirty="0" smtClean="0"/>
            <a:t>PERMOHONAN PECAH BAHAGI BANGUNAN</a:t>
          </a:r>
        </a:p>
      </dgm:t>
    </dgm:pt>
    <dgm:pt modelId="{376B6689-BF3C-4334-8143-118A11E05CE3}" type="parTrans" cxnId="{4A74A595-EF9E-4CF6-B776-F472F28CC4FB}">
      <dgm:prSet/>
      <dgm:spPr/>
      <dgm:t>
        <a:bodyPr/>
        <a:lstStyle/>
        <a:p>
          <a:endParaRPr lang="en-US" sz="3600" b="1"/>
        </a:p>
      </dgm:t>
    </dgm:pt>
    <dgm:pt modelId="{26AD31A8-7B16-4BC6-A4AD-0B32101F2597}" type="sibTrans" cxnId="{4A74A595-EF9E-4CF6-B776-F472F28CC4FB}">
      <dgm:prSet/>
      <dgm:spPr/>
      <dgm:t>
        <a:bodyPr/>
        <a:lstStyle/>
        <a:p>
          <a:endParaRPr lang="en-US" sz="3600" b="1"/>
        </a:p>
      </dgm:t>
    </dgm:pt>
    <dgm:pt modelId="{1CB6DC3C-1297-472B-B77C-2A55D1311F7C}">
      <dgm:prSet phldrT="[Text]" custT="1"/>
      <dgm:spPr/>
      <dgm:t>
        <a:bodyPr/>
        <a:lstStyle/>
        <a:p>
          <a:r>
            <a:rPr lang="en-US" sz="1600" b="1" dirty="0" smtClean="0"/>
            <a:t>HAKMILIK BERASINGAN (</a:t>
          </a:r>
          <a:r>
            <a:rPr lang="en-US" sz="1600" b="1" i="1" dirty="0" smtClean="0"/>
            <a:t>OWNERSHIP</a:t>
          </a:r>
          <a:r>
            <a:rPr lang="en-US" sz="1600" b="1" dirty="0" smtClean="0"/>
            <a:t>)</a:t>
          </a:r>
        </a:p>
      </dgm:t>
    </dgm:pt>
    <dgm:pt modelId="{32F2FC2D-B2FC-4E79-A1EF-09D3755B9682}" type="parTrans" cxnId="{3E9A7529-8088-4E3B-9FFE-C46779167CE5}">
      <dgm:prSet/>
      <dgm:spPr/>
      <dgm:t>
        <a:bodyPr/>
        <a:lstStyle/>
        <a:p>
          <a:endParaRPr lang="en-US" sz="3600" b="1"/>
        </a:p>
      </dgm:t>
    </dgm:pt>
    <dgm:pt modelId="{6E0EC661-F473-474F-AF52-5E5F1CD7473E}" type="sibTrans" cxnId="{3E9A7529-8088-4E3B-9FFE-C46779167CE5}">
      <dgm:prSet/>
      <dgm:spPr/>
      <dgm:t>
        <a:bodyPr/>
        <a:lstStyle/>
        <a:p>
          <a:endParaRPr lang="en-US" sz="3600" b="1"/>
        </a:p>
      </dgm:t>
    </dgm:pt>
    <dgm:pt modelId="{6F8BE3C0-438D-41B1-A956-FF3CFD358296}">
      <dgm:prSet phldrT="[Text]" custT="1"/>
      <dgm:spPr/>
      <dgm:t>
        <a:bodyPr lIns="0" rIns="0"/>
        <a:lstStyle/>
        <a:p>
          <a:r>
            <a:rPr lang="en-US" sz="1600" b="1" dirty="0" smtClean="0"/>
            <a:t>PERBADANAN PENGURUSAN (</a:t>
          </a:r>
          <a:r>
            <a:rPr lang="en-US" sz="1600" b="1" i="1" dirty="0" smtClean="0"/>
            <a:t>SELF REGULATE MANAGEMENT</a:t>
          </a:r>
          <a:r>
            <a:rPr lang="en-US" sz="1600" b="1" dirty="0" smtClean="0"/>
            <a:t>)</a:t>
          </a:r>
        </a:p>
      </dgm:t>
    </dgm:pt>
    <dgm:pt modelId="{FE0189F7-26CC-4AD0-8AB1-3BF08425DE13}" type="parTrans" cxnId="{AF5A3616-6B74-46EB-8A70-979C0995740A}">
      <dgm:prSet/>
      <dgm:spPr/>
      <dgm:t>
        <a:bodyPr/>
        <a:lstStyle/>
        <a:p>
          <a:endParaRPr lang="en-US" sz="3600" b="1"/>
        </a:p>
      </dgm:t>
    </dgm:pt>
    <dgm:pt modelId="{A1769EA4-51E7-480C-8400-161D8F01E193}" type="sibTrans" cxnId="{AF5A3616-6B74-46EB-8A70-979C0995740A}">
      <dgm:prSet/>
      <dgm:spPr/>
      <dgm:t>
        <a:bodyPr/>
        <a:lstStyle/>
        <a:p>
          <a:endParaRPr lang="en-US" sz="3600" b="1"/>
        </a:p>
      </dgm:t>
    </dgm:pt>
    <dgm:pt modelId="{5BDCD6E6-E891-4DAF-8F9C-EF4D805363C8}" type="pres">
      <dgm:prSet presAssocID="{42380086-4D1F-4D15-8FDA-D0ED2F8DBDE7}" presName="Name0" presStyleCnt="0">
        <dgm:presLayoutVars>
          <dgm:dir/>
          <dgm:resizeHandles val="exact"/>
        </dgm:presLayoutVars>
      </dgm:prSet>
      <dgm:spPr/>
    </dgm:pt>
    <dgm:pt modelId="{3122A138-D3EC-4238-AC6D-E190EED4CCE0}" type="pres">
      <dgm:prSet presAssocID="{3F8138D3-71AA-4358-B760-0DC5E228A442}" presName="parTxOnly" presStyleLbl="node1" presStyleIdx="0" presStyleCnt="3" custScaleY="123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13556-3246-4486-A3CD-FC8A50CAE6B5}" type="pres">
      <dgm:prSet presAssocID="{26AD31A8-7B16-4BC6-A4AD-0B32101F2597}" presName="parSpace" presStyleCnt="0"/>
      <dgm:spPr/>
    </dgm:pt>
    <dgm:pt modelId="{07BCD09F-1DDF-4135-B15F-CD9A7CB930A1}" type="pres">
      <dgm:prSet presAssocID="{1CB6DC3C-1297-472B-B77C-2A55D1311F7C}" presName="parTxOnly" presStyleLbl="node1" presStyleIdx="1" presStyleCnt="3" custScaleY="123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F5B3-79B6-44DF-A22A-D1910A7BD2E3}" type="pres">
      <dgm:prSet presAssocID="{6E0EC661-F473-474F-AF52-5E5F1CD7473E}" presName="parSpace" presStyleCnt="0"/>
      <dgm:spPr/>
    </dgm:pt>
    <dgm:pt modelId="{27408662-E999-4513-8312-29FCB67BFD32}" type="pres">
      <dgm:prSet presAssocID="{6F8BE3C0-438D-41B1-A956-FF3CFD358296}" presName="parTxOnly" presStyleLbl="node1" presStyleIdx="2" presStyleCnt="3" custScaleY="123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E77FB-BC33-4004-8B1C-0F0884DC4592}" type="presOf" srcId="{3F8138D3-71AA-4358-B760-0DC5E228A442}" destId="{3122A138-D3EC-4238-AC6D-E190EED4CCE0}" srcOrd="0" destOrd="0" presId="urn:microsoft.com/office/officeart/2005/8/layout/hChevron3"/>
    <dgm:cxn modelId="{022C9DEB-A183-4E6C-963A-9180F8F371E2}" type="presOf" srcId="{1CB6DC3C-1297-472B-B77C-2A55D1311F7C}" destId="{07BCD09F-1DDF-4135-B15F-CD9A7CB930A1}" srcOrd="0" destOrd="0" presId="urn:microsoft.com/office/officeart/2005/8/layout/hChevron3"/>
    <dgm:cxn modelId="{47457082-60EB-4807-AD7F-061C4D5BB42B}" type="presOf" srcId="{6F8BE3C0-438D-41B1-A956-FF3CFD358296}" destId="{27408662-E999-4513-8312-29FCB67BFD32}" srcOrd="0" destOrd="0" presId="urn:microsoft.com/office/officeart/2005/8/layout/hChevron3"/>
    <dgm:cxn modelId="{4A74A595-EF9E-4CF6-B776-F472F28CC4FB}" srcId="{42380086-4D1F-4D15-8FDA-D0ED2F8DBDE7}" destId="{3F8138D3-71AA-4358-B760-0DC5E228A442}" srcOrd="0" destOrd="0" parTransId="{376B6689-BF3C-4334-8143-118A11E05CE3}" sibTransId="{26AD31A8-7B16-4BC6-A4AD-0B32101F2597}"/>
    <dgm:cxn modelId="{AF5A3616-6B74-46EB-8A70-979C0995740A}" srcId="{42380086-4D1F-4D15-8FDA-D0ED2F8DBDE7}" destId="{6F8BE3C0-438D-41B1-A956-FF3CFD358296}" srcOrd="2" destOrd="0" parTransId="{FE0189F7-26CC-4AD0-8AB1-3BF08425DE13}" sibTransId="{A1769EA4-51E7-480C-8400-161D8F01E193}"/>
    <dgm:cxn modelId="{3E9A7529-8088-4E3B-9FFE-C46779167CE5}" srcId="{42380086-4D1F-4D15-8FDA-D0ED2F8DBDE7}" destId="{1CB6DC3C-1297-472B-B77C-2A55D1311F7C}" srcOrd="1" destOrd="0" parTransId="{32F2FC2D-B2FC-4E79-A1EF-09D3755B9682}" sibTransId="{6E0EC661-F473-474F-AF52-5E5F1CD7473E}"/>
    <dgm:cxn modelId="{91978A11-4396-4CD4-AE3A-D14E2BEFE420}" type="presOf" srcId="{42380086-4D1F-4D15-8FDA-D0ED2F8DBDE7}" destId="{5BDCD6E6-E891-4DAF-8F9C-EF4D805363C8}" srcOrd="0" destOrd="0" presId="urn:microsoft.com/office/officeart/2005/8/layout/hChevron3"/>
    <dgm:cxn modelId="{CA21D7FF-B206-41B6-BC2D-6EE2555CB779}" type="presParOf" srcId="{5BDCD6E6-E891-4DAF-8F9C-EF4D805363C8}" destId="{3122A138-D3EC-4238-AC6D-E190EED4CCE0}" srcOrd="0" destOrd="0" presId="urn:microsoft.com/office/officeart/2005/8/layout/hChevron3"/>
    <dgm:cxn modelId="{6FB87581-5513-48EC-8799-D73F2E3411BE}" type="presParOf" srcId="{5BDCD6E6-E891-4DAF-8F9C-EF4D805363C8}" destId="{81213556-3246-4486-A3CD-FC8A50CAE6B5}" srcOrd="1" destOrd="0" presId="urn:microsoft.com/office/officeart/2005/8/layout/hChevron3"/>
    <dgm:cxn modelId="{6D30C0A5-9098-4FB3-9191-017493F5A887}" type="presParOf" srcId="{5BDCD6E6-E891-4DAF-8F9C-EF4D805363C8}" destId="{07BCD09F-1DDF-4135-B15F-CD9A7CB930A1}" srcOrd="2" destOrd="0" presId="urn:microsoft.com/office/officeart/2005/8/layout/hChevron3"/>
    <dgm:cxn modelId="{F820B047-79A2-4D76-A98B-B4268BA02C03}" type="presParOf" srcId="{5BDCD6E6-E891-4DAF-8F9C-EF4D805363C8}" destId="{29BEF5B3-79B6-44DF-A22A-D1910A7BD2E3}" srcOrd="3" destOrd="0" presId="urn:microsoft.com/office/officeart/2005/8/layout/hChevron3"/>
    <dgm:cxn modelId="{6E10676B-60D1-4AA6-B689-5413636CB6CE}" type="presParOf" srcId="{5BDCD6E6-E891-4DAF-8F9C-EF4D805363C8}" destId="{27408662-E999-4513-8312-29FCB67BFD3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619BC-219E-47EB-A7BE-C5EC33E5A0AD}" type="doc">
      <dgm:prSet loTypeId="urn:diagrams.loki3.com/BracketList+Icon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A2A9FA-11B6-46F6-BB11-B3E59B67BB44}">
      <dgm:prSet phldrT="[Text]"/>
      <dgm:spPr/>
      <dgm:t>
        <a:bodyPr/>
        <a:lstStyle/>
        <a:p>
          <a:r>
            <a:rPr lang="en-US" b="1" dirty="0" smtClean="0"/>
            <a:t>AKTA HAKMILIK STRATA 1985</a:t>
          </a:r>
          <a:endParaRPr lang="en-US" b="1" dirty="0"/>
        </a:p>
      </dgm:t>
    </dgm:pt>
    <dgm:pt modelId="{48FDE47E-9877-4D19-B52E-D694542AB8D7}" type="parTrans" cxnId="{B1DE0F96-93ED-41A1-B856-3C8341F8DC2B}">
      <dgm:prSet/>
      <dgm:spPr/>
      <dgm:t>
        <a:bodyPr/>
        <a:lstStyle/>
        <a:p>
          <a:endParaRPr lang="en-US"/>
        </a:p>
      </dgm:t>
    </dgm:pt>
    <dgm:pt modelId="{CAC92B44-A890-46B7-A170-6686287D65D2}" type="sibTrans" cxnId="{B1DE0F96-93ED-41A1-B856-3C8341F8DC2B}">
      <dgm:prSet/>
      <dgm:spPr/>
      <dgm:t>
        <a:bodyPr/>
        <a:lstStyle/>
        <a:p>
          <a:endParaRPr lang="en-US"/>
        </a:p>
      </dgm:t>
    </dgm:pt>
    <dgm:pt modelId="{CB2753DF-9EC6-435A-A1E8-ED6D4FAF9B8E}">
      <dgm:prSet phldrT="[Text]"/>
      <dgm:spPr/>
      <dgm:t>
        <a:bodyPr/>
        <a:lstStyle/>
        <a:p>
          <a:pPr algn="just"/>
          <a:r>
            <a:rPr lang="en-US" i="1" dirty="0" smtClean="0"/>
            <a:t>An Act to facilitate the </a:t>
          </a:r>
          <a:r>
            <a:rPr lang="en-US" b="1" i="1" dirty="0" smtClean="0">
              <a:solidFill>
                <a:srgbClr val="FFFF00"/>
              </a:solidFill>
            </a:rPr>
            <a:t>subdivision of building or land</a:t>
          </a:r>
          <a:r>
            <a:rPr lang="en-US" i="1" dirty="0" smtClean="0">
              <a:solidFill>
                <a:srgbClr val="FFFF00"/>
              </a:solidFill>
            </a:rPr>
            <a:t> </a:t>
          </a:r>
          <a:r>
            <a:rPr lang="en-US" i="1" dirty="0" smtClean="0"/>
            <a:t>into parcels, the </a:t>
          </a:r>
          <a:r>
            <a:rPr lang="en-US" b="1" i="1" dirty="0" smtClean="0">
              <a:solidFill>
                <a:srgbClr val="FFFF00"/>
              </a:solidFill>
            </a:rPr>
            <a:t>disposition of titles </a:t>
          </a:r>
          <a:r>
            <a:rPr lang="en-US" i="1" dirty="0" smtClean="0"/>
            <a:t>and the </a:t>
          </a:r>
          <a:r>
            <a:rPr lang="en-US" b="1" i="1" dirty="0" smtClean="0">
              <a:solidFill>
                <a:srgbClr val="FFFF00"/>
              </a:solidFill>
            </a:rPr>
            <a:t>collection of rent</a:t>
          </a:r>
          <a:r>
            <a:rPr lang="en-US" b="1" i="1" dirty="0" smtClean="0"/>
            <a:t> </a:t>
          </a:r>
          <a:r>
            <a:rPr lang="en-US" i="1" dirty="0" smtClean="0"/>
            <a:t>and for the purposes connected therewith.</a:t>
          </a:r>
          <a:endParaRPr lang="en-US" i="1" dirty="0"/>
        </a:p>
      </dgm:t>
    </dgm:pt>
    <dgm:pt modelId="{A4D0CA9C-0693-4F1B-A86B-62BD915F71C6}" type="parTrans" cxnId="{C7A55795-71DA-49E9-A914-0D6D4FA0F3F9}">
      <dgm:prSet/>
      <dgm:spPr/>
      <dgm:t>
        <a:bodyPr/>
        <a:lstStyle/>
        <a:p>
          <a:endParaRPr lang="en-US"/>
        </a:p>
      </dgm:t>
    </dgm:pt>
    <dgm:pt modelId="{03AE3E44-FCE6-4138-92BA-69E5DF004873}" type="sibTrans" cxnId="{C7A55795-71DA-49E9-A914-0D6D4FA0F3F9}">
      <dgm:prSet/>
      <dgm:spPr/>
      <dgm:t>
        <a:bodyPr/>
        <a:lstStyle/>
        <a:p>
          <a:endParaRPr lang="en-US"/>
        </a:p>
      </dgm:t>
    </dgm:pt>
    <dgm:pt modelId="{DC2EDDC3-630B-4E0F-B5AC-662F599FEA96}">
      <dgm:prSet phldrT="[Text]"/>
      <dgm:spPr/>
      <dgm:t>
        <a:bodyPr/>
        <a:lstStyle/>
        <a:p>
          <a:r>
            <a:rPr lang="en-US" b="1" dirty="0" smtClean="0"/>
            <a:t>AKTA PENGURUSAN STRATA 2013</a:t>
          </a:r>
          <a:endParaRPr lang="en-US" b="1" dirty="0"/>
        </a:p>
      </dgm:t>
    </dgm:pt>
    <dgm:pt modelId="{AFC69762-91A8-404F-9131-D2AAD4482672}" type="parTrans" cxnId="{68FFA6A3-C1A4-4283-84B7-BCB2725F3DA0}">
      <dgm:prSet/>
      <dgm:spPr/>
      <dgm:t>
        <a:bodyPr/>
        <a:lstStyle/>
        <a:p>
          <a:endParaRPr lang="en-US"/>
        </a:p>
      </dgm:t>
    </dgm:pt>
    <dgm:pt modelId="{82AE443B-07DA-426C-8DB0-D34033353FEC}" type="sibTrans" cxnId="{68FFA6A3-C1A4-4283-84B7-BCB2725F3DA0}">
      <dgm:prSet/>
      <dgm:spPr/>
      <dgm:t>
        <a:bodyPr/>
        <a:lstStyle/>
        <a:p>
          <a:endParaRPr lang="en-US"/>
        </a:p>
      </dgm:t>
    </dgm:pt>
    <dgm:pt modelId="{09FBC8C3-DC7E-46FB-938B-1387CECE1836}">
      <dgm:prSet phldrT="[Text]"/>
      <dgm:spPr/>
      <dgm:t>
        <a:bodyPr/>
        <a:lstStyle/>
        <a:p>
          <a:pPr algn="just"/>
          <a:r>
            <a:rPr lang="en-US" i="1" dirty="0" smtClean="0"/>
            <a:t>An Act to provide for the proper </a:t>
          </a:r>
          <a:r>
            <a:rPr lang="en-US" b="1" i="1" dirty="0" smtClean="0">
              <a:solidFill>
                <a:srgbClr val="FFFF00"/>
              </a:solidFill>
            </a:rPr>
            <a:t>maintenance and management of buildings and common property</a:t>
          </a:r>
          <a:r>
            <a:rPr lang="en-US" i="1" dirty="0" smtClean="0"/>
            <a:t>, and for related matters.</a:t>
          </a:r>
          <a:endParaRPr lang="en-US" i="1" dirty="0"/>
        </a:p>
      </dgm:t>
    </dgm:pt>
    <dgm:pt modelId="{E9FB503E-DC4B-4356-98EF-7D75F8E39745}" type="parTrans" cxnId="{74AEDA28-E897-4B43-BC39-EC62A5012403}">
      <dgm:prSet/>
      <dgm:spPr/>
      <dgm:t>
        <a:bodyPr/>
        <a:lstStyle/>
        <a:p>
          <a:endParaRPr lang="en-US"/>
        </a:p>
      </dgm:t>
    </dgm:pt>
    <dgm:pt modelId="{383EB325-F645-41D5-8070-EB847D6FA976}" type="sibTrans" cxnId="{74AEDA28-E897-4B43-BC39-EC62A5012403}">
      <dgm:prSet/>
      <dgm:spPr/>
      <dgm:t>
        <a:bodyPr/>
        <a:lstStyle/>
        <a:p>
          <a:endParaRPr lang="en-US"/>
        </a:p>
      </dgm:t>
    </dgm:pt>
    <dgm:pt modelId="{A9770E25-7504-4F1F-AFD2-BFF28F7485C7}" type="pres">
      <dgm:prSet presAssocID="{95C619BC-219E-47EB-A7BE-C5EC33E5A0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D637D-3161-487A-BB57-D665BAB00FC2}" type="pres">
      <dgm:prSet presAssocID="{31A2A9FA-11B6-46F6-BB11-B3E59B67BB44}" presName="linNode" presStyleCnt="0"/>
      <dgm:spPr/>
      <dgm:t>
        <a:bodyPr/>
        <a:lstStyle/>
        <a:p>
          <a:endParaRPr lang="en-US"/>
        </a:p>
      </dgm:t>
    </dgm:pt>
    <dgm:pt modelId="{2043EA16-B32E-4DC1-9F93-90AB11324C4E}" type="pres">
      <dgm:prSet presAssocID="{31A2A9FA-11B6-46F6-BB11-B3E59B67BB44}" presName="parTx" presStyleLbl="revTx" presStyleIdx="0" presStyleCnt="2" custLinFactNeighborY="-277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7B2B-2E4B-4BF9-A312-9F9CB7A1A1B3}" type="pres">
      <dgm:prSet presAssocID="{31A2A9FA-11B6-46F6-BB11-B3E59B67BB44}" presName="bracket" presStyleLbl="parChTrans1D1" presStyleIdx="0" presStyleCnt="2" custLinFactNeighborY="-20173"/>
      <dgm:spPr/>
      <dgm:t>
        <a:bodyPr/>
        <a:lstStyle/>
        <a:p>
          <a:endParaRPr lang="en-US"/>
        </a:p>
      </dgm:t>
    </dgm:pt>
    <dgm:pt modelId="{77AB2F84-FA1D-4DB5-B016-E106AA47009E}" type="pres">
      <dgm:prSet presAssocID="{31A2A9FA-11B6-46F6-BB11-B3E59B67BB44}" presName="spH" presStyleCnt="0"/>
      <dgm:spPr/>
      <dgm:t>
        <a:bodyPr/>
        <a:lstStyle/>
        <a:p>
          <a:endParaRPr lang="en-US"/>
        </a:p>
      </dgm:t>
    </dgm:pt>
    <dgm:pt modelId="{D28663A9-81E3-4215-B852-D3517180A9D4}" type="pres">
      <dgm:prSet presAssocID="{31A2A9FA-11B6-46F6-BB11-B3E59B67BB44}" presName="desTx" presStyleLbl="node1" presStyleIdx="0" presStyleCnt="2" custLinFactNeighborY="-20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58969-29CB-4727-8D54-949400EB8D0A}" type="pres">
      <dgm:prSet presAssocID="{CAC92B44-A890-46B7-A170-6686287D65D2}" presName="spV" presStyleCnt="0"/>
      <dgm:spPr/>
      <dgm:t>
        <a:bodyPr/>
        <a:lstStyle/>
        <a:p>
          <a:endParaRPr lang="en-US"/>
        </a:p>
      </dgm:t>
    </dgm:pt>
    <dgm:pt modelId="{97CB65F7-0E5B-4C44-8151-3E4D02F40FDD}" type="pres">
      <dgm:prSet presAssocID="{DC2EDDC3-630B-4E0F-B5AC-662F599FEA96}" presName="linNode" presStyleCnt="0"/>
      <dgm:spPr/>
      <dgm:t>
        <a:bodyPr/>
        <a:lstStyle/>
        <a:p>
          <a:endParaRPr lang="en-US"/>
        </a:p>
      </dgm:t>
    </dgm:pt>
    <dgm:pt modelId="{C37C3ED6-3BDD-4C8D-9CF9-46BCE779183B}" type="pres">
      <dgm:prSet presAssocID="{DC2EDDC3-630B-4E0F-B5AC-662F599FEA96}" presName="parTx" presStyleLbl="revTx" presStyleIdx="1" presStyleCnt="2" custLinFactNeighborY="19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E995-A3D0-4116-BCDD-43C0311735FA}" type="pres">
      <dgm:prSet presAssocID="{DC2EDDC3-630B-4E0F-B5AC-662F599FEA96}" presName="bracket" presStyleLbl="parChTrans1D1" presStyleIdx="1" presStyleCnt="2" custLinFactNeighborY="18415"/>
      <dgm:spPr/>
      <dgm:t>
        <a:bodyPr/>
        <a:lstStyle/>
        <a:p>
          <a:endParaRPr lang="en-US"/>
        </a:p>
      </dgm:t>
    </dgm:pt>
    <dgm:pt modelId="{0F102B91-31E3-420A-9697-308C3A12132E}" type="pres">
      <dgm:prSet presAssocID="{DC2EDDC3-630B-4E0F-B5AC-662F599FEA96}" presName="spH" presStyleCnt="0"/>
      <dgm:spPr/>
      <dgm:t>
        <a:bodyPr/>
        <a:lstStyle/>
        <a:p>
          <a:endParaRPr lang="en-US"/>
        </a:p>
      </dgm:t>
    </dgm:pt>
    <dgm:pt modelId="{2A46E873-6373-4967-B252-DBE3C3B1EBAF}" type="pres">
      <dgm:prSet presAssocID="{DC2EDDC3-630B-4E0F-B5AC-662F599FEA96}" presName="desTx" presStyleLbl="node1" presStyleIdx="1" presStyleCnt="2" custLinFactNeighborY="1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EDA28-E897-4B43-BC39-EC62A5012403}" srcId="{DC2EDDC3-630B-4E0F-B5AC-662F599FEA96}" destId="{09FBC8C3-DC7E-46FB-938B-1387CECE1836}" srcOrd="0" destOrd="0" parTransId="{E9FB503E-DC4B-4356-98EF-7D75F8E39745}" sibTransId="{383EB325-F645-41D5-8070-EB847D6FA976}"/>
    <dgm:cxn modelId="{68FFA6A3-C1A4-4283-84B7-BCB2725F3DA0}" srcId="{95C619BC-219E-47EB-A7BE-C5EC33E5A0AD}" destId="{DC2EDDC3-630B-4E0F-B5AC-662F599FEA96}" srcOrd="1" destOrd="0" parTransId="{AFC69762-91A8-404F-9131-D2AAD4482672}" sibTransId="{82AE443B-07DA-426C-8DB0-D34033353FEC}"/>
    <dgm:cxn modelId="{84B0BA0E-FE6F-493B-8660-288DA3601241}" type="presOf" srcId="{CB2753DF-9EC6-435A-A1E8-ED6D4FAF9B8E}" destId="{D28663A9-81E3-4215-B852-D3517180A9D4}" srcOrd="0" destOrd="0" presId="urn:diagrams.loki3.com/BracketList+Icon"/>
    <dgm:cxn modelId="{B1DE0F96-93ED-41A1-B856-3C8341F8DC2B}" srcId="{95C619BC-219E-47EB-A7BE-C5EC33E5A0AD}" destId="{31A2A9FA-11B6-46F6-BB11-B3E59B67BB44}" srcOrd="0" destOrd="0" parTransId="{48FDE47E-9877-4D19-B52E-D694542AB8D7}" sibTransId="{CAC92B44-A890-46B7-A170-6686287D65D2}"/>
    <dgm:cxn modelId="{7FB7BBFD-80CC-4B2C-B736-E7DC957431F9}" type="presOf" srcId="{09FBC8C3-DC7E-46FB-938B-1387CECE1836}" destId="{2A46E873-6373-4967-B252-DBE3C3B1EBAF}" srcOrd="0" destOrd="0" presId="urn:diagrams.loki3.com/BracketList+Icon"/>
    <dgm:cxn modelId="{775CBBA6-06C7-4C11-BD61-8073B5B51A42}" type="presOf" srcId="{31A2A9FA-11B6-46F6-BB11-B3E59B67BB44}" destId="{2043EA16-B32E-4DC1-9F93-90AB11324C4E}" srcOrd="0" destOrd="0" presId="urn:diagrams.loki3.com/BracketList+Icon"/>
    <dgm:cxn modelId="{C7A55795-71DA-49E9-A914-0D6D4FA0F3F9}" srcId="{31A2A9FA-11B6-46F6-BB11-B3E59B67BB44}" destId="{CB2753DF-9EC6-435A-A1E8-ED6D4FAF9B8E}" srcOrd="0" destOrd="0" parTransId="{A4D0CA9C-0693-4F1B-A86B-62BD915F71C6}" sibTransId="{03AE3E44-FCE6-4138-92BA-69E5DF004873}"/>
    <dgm:cxn modelId="{DF78B873-C2F6-4301-981E-EB81F366852B}" type="presOf" srcId="{DC2EDDC3-630B-4E0F-B5AC-662F599FEA96}" destId="{C37C3ED6-3BDD-4C8D-9CF9-46BCE779183B}" srcOrd="0" destOrd="0" presId="urn:diagrams.loki3.com/BracketList+Icon"/>
    <dgm:cxn modelId="{A649E3ED-2DFA-45CA-A649-80234B7DAB99}" type="presOf" srcId="{95C619BC-219E-47EB-A7BE-C5EC33E5A0AD}" destId="{A9770E25-7504-4F1F-AFD2-BFF28F7485C7}" srcOrd="0" destOrd="0" presId="urn:diagrams.loki3.com/BracketList+Icon"/>
    <dgm:cxn modelId="{8E816A9F-7D9F-4760-A080-79136AB0E6F1}" type="presParOf" srcId="{A9770E25-7504-4F1F-AFD2-BFF28F7485C7}" destId="{EBAD637D-3161-487A-BB57-D665BAB00FC2}" srcOrd="0" destOrd="0" presId="urn:diagrams.loki3.com/BracketList+Icon"/>
    <dgm:cxn modelId="{8D0A0585-3CD2-44F8-9679-EB0DD3DC0AAF}" type="presParOf" srcId="{EBAD637D-3161-487A-BB57-D665BAB00FC2}" destId="{2043EA16-B32E-4DC1-9F93-90AB11324C4E}" srcOrd="0" destOrd="0" presId="urn:diagrams.loki3.com/BracketList+Icon"/>
    <dgm:cxn modelId="{4C0C07A6-2EC7-4B07-9715-2AE1DFDBC004}" type="presParOf" srcId="{EBAD637D-3161-487A-BB57-D665BAB00FC2}" destId="{9A457B2B-2E4B-4BF9-A312-9F9CB7A1A1B3}" srcOrd="1" destOrd="0" presId="urn:diagrams.loki3.com/BracketList+Icon"/>
    <dgm:cxn modelId="{493CA085-4711-4677-8298-B3F415651ADF}" type="presParOf" srcId="{EBAD637D-3161-487A-BB57-D665BAB00FC2}" destId="{77AB2F84-FA1D-4DB5-B016-E106AA47009E}" srcOrd="2" destOrd="0" presId="urn:diagrams.loki3.com/BracketList+Icon"/>
    <dgm:cxn modelId="{E711D834-D8CA-4CBB-A948-75965520EE64}" type="presParOf" srcId="{EBAD637D-3161-487A-BB57-D665BAB00FC2}" destId="{D28663A9-81E3-4215-B852-D3517180A9D4}" srcOrd="3" destOrd="0" presId="urn:diagrams.loki3.com/BracketList+Icon"/>
    <dgm:cxn modelId="{402B26D6-1AC8-499D-97C8-1BA70F48B356}" type="presParOf" srcId="{A9770E25-7504-4F1F-AFD2-BFF28F7485C7}" destId="{D0358969-29CB-4727-8D54-949400EB8D0A}" srcOrd="1" destOrd="0" presId="urn:diagrams.loki3.com/BracketList+Icon"/>
    <dgm:cxn modelId="{C5258EE0-2204-4184-B7FF-564F0A9158CA}" type="presParOf" srcId="{A9770E25-7504-4F1F-AFD2-BFF28F7485C7}" destId="{97CB65F7-0E5B-4C44-8151-3E4D02F40FDD}" srcOrd="2" destOrd="0" presId="urn:diagrams.loki3.com/BracketList+Icon"/>
    <dgm:cxn modelId="{20E9FB90-6C19-43D7-BAAB-22B456530D4A}" type="presParOf" srcId="{97CB65F7-0E5B-4C44-8151-3E4D02F40FDD}" destId="{C37C3ED6-3BDD-4C8D-9CF9-46BCE779183B}" srcOrd="0" destOrd="0" presId="urn:diagrams.loki3.com/BracketList+Icon"/>
    <dgm:cxn modelId="{26D731D5-8905-4511-B939-3495BFA7FD8C}" type="presParOf" srcId="{97CB65F7-0E5B-4C44-8151-3E4D02F40FDD}" destId="{4329E995-A3D0-4116-BCDD-43C0311735FA}" srcOrd="1" destOrd="0" presId="urn:diagrams.loki3.com/BracketList+Icon"/>
    <dgm:cxn modelId="{48D9A5A7-6D33-4456-9756-A9AA15285AA5}" type="presParOf" srcId="{97CB65F7-0E5B-4C44-8151-3E4D02F40FDD}" destId="{0F102B91-31E3-420A-9697-308C3A12132E}" srcOrd="2" destOrd="0" presId="urn:diagrams.loki3.com/BracketList+Icon"/>
    <dgm:cxn modelId="{3845D18E-0A0F-427A-83B0-CA3F78A9C42A}" type="presParOf" srcId="{97CB65F7-0E5B-4C44-8151-3E4D02F40FDD}" destId="{2A46E873-6373-4967-B252-DBE3C3B1EBA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AE5DF7-46A4-454D-8C31-4BD66AD2E6BD}" type="doc">
      <dgm:prSet loTypeId="urn:microsoft.com/office/officeart/2005/8/layout/arrow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105A034A-B5AD-4DFE-B8FF-5E486FF7553F}">
      <dgm:prSet phldrT="[Text]" custT="1"/>
      <dgm:spPr/>
      <dgm:t>
        <a:bodyPr/>
        <a:lstStyle/>
        <a:p>
          <a:r>
            <a:rPr lang="en-US" sz="1600" b="1" dirty="0" smtClean="0"/>
            <a:t>AKTA HAKMILIK STRATA 1985</a:t>
          </a:r>
          <a:endParaRPr lang="en-MY" sz="1600" b="1" dirty="0"/>
        </a:p>
      </dgm:t>
    </dgm:pt>
    <dgm:pt modelId="{2B47C60B-3DAA-411A-9B96-ACC39A63F1AB}" type="parTrans" cxnId="{CE048F44-513A-447D-A074-AD443125EAFF}">
      <dgm:prSet/>
      <dgm:spPr/>
      <dgm:t>
        <a:bodyPr/>
        <a:lstStyle/>
        <a:p>
          <a:endParaRPr lang="en-MY" sz="1600"/>
        </a:p>
      </dgm:t>
    </dgm:pt>
    <dgm:pt modelId="{5302CD79-5B82-46FB-8681-79F8B3605303}" type="sibTrans" cxnId="{CE048F44-513A-447D-A074-AD443125EAFF}">
      <dgm:prSet/>
      <dgm:spPr/>
      <dgm:t>
        <a:bodyPr/>
        <a:lstStyle/>
        <a:p>
          <a:endParaRPr lang="en-MY" sz="1600"/>
        </a:p>
      </dgm:t>
    </dgm:pt>
    <dgm:pt modelId="{2715820B-33A0-4A80-8508-5DBB18287426}">
      <dgm:prSet phldrT="[Text]" custT="1"/>
      <dgm:spPr/>
      <dgm:t>
        <a:bodyPr/>
        <a:lstStyle/>
        <a:p>
          <a:r>
            <a:rPr lang="en-US" sz="1600" b="0" dirty="0" smtClean="0"/>
            <a:t>PENGURUSAN SKIM BERSTRATA</a:t>
          </a:r>
          <a:endParaRPr lang="en-MY" sz="1600" b="0" dirty="0"/>
        </a:p>
      </dgm:t>
    </dgm:pt>
    <dgm:pt modelId="{DC962B78-9F11-4DC0-855E-8499A3E5327D}" type="parTrans" cxnId="{C51B2152-2FA8-426B-A5EC-4F42272CD9D4}">
      <dgm:prSet/>
      <dgm:spPr/>
      <dgm:t>
        <a:bodyPr/>
        <a:lstStyle/>
        <a:p>
          <a:endParaRPr lang="en-MY" sz="1600"/>
        </a:p>
      </dgm:t>
    </dgm:pt>
    <dgm:pt modelId="{504A8522-B7F0-4BBC-999F-C84D3299A3A9}" type="sibTrans" cxnId="{C51B2152-2FA8-426B-A5EC-4F42272CD9D4}">
      <dgm:prSet/>
      <dgm:spPr/>
      <dgm:t>
        <a:bodyPr/>
        <a:lstStyle/>
        <a:p>
          <a:endParaRPr lang="en-MY" sz="1600"/>
        </a:p>
      </dgm:t>
    </dgm:pt>
    <dgm:pt modelId="{B80F7920-77BB-4F55-AE60-21B076ED7A8A}">
      <dgm:prSet phldrT="[Text]" custT="1"/>
      <dgm:spPr/>
      <dgm:t>
        <a:bodyPr/>
        <a:lstStyle/>
        <a:p>
          <a:r>
            <a:rPr lang="en-US" sz="1600" b="1" dirty="0" smtClean="0"/>
            <a:t>AKTA PENGURUSAN STRATA 2013</a:t>
          </a:r>
          <a:endParaRPr lang="en-MY" sz="1600" b="1" dirty="0"/>
        </a:p>
      </dgm:t>
    </dgm:pt>
    <dgm:pt modelId="{D093EECE-A919-40AB-A161-73CE1BC177FF}" type="parTrans" cxnId="{25F6A455-3E4A-466D-9F53-C64A60283AD2}">
      <dgm:prSet/>
      <dgm:spPr/>
      <dgm:t>
        <a:bodyPr/>
        <a:lstStyle/>
        <a:p>
          <a:endParaRPr lang="en-MY" sz="1600"/>
        </a:p>
      </dgm:t>
    </dgm:pt>
    <dgm:pt modelId="{156485C6-92DF-4285-A594-F1B15D544395}" type="sibTrans" cxnId="{25F6A455-3E4A-466D-9F53-C64A60283AD2}">
      <dgm:prSet/>
      <dgm:spPr/>
      <dgm:t>
        <a:bodyPr/>
        <a:lstStyle/>
        <a:p>
          <a:endParaRPr lang="en-MY" sz="1600"/>
        </a:p>
      </dgm:t>
    </dgm:pt>
    <dgm:pt modelId="{8E79E607-BB0D-4228-AC36-0126AA504E48}">
      <dgm:prSet phldrT="[Text]" custT="1"/>
      <dgm:spPr/>
      <dgm:t>
        <a:bodyPr/>
        <a:lstStyle/>
        <a:p>
          <a:r>
            <a:rPr lang="en-US" sz="1600" b="0" dirty="0" smtClean="0"/>
            <a:t>PERMOHONAN  DAN KELULUSAN HAKMILIK STRATA</a:t>
          </a:r>
          <a:endParaRPr lang="en-MY" sz="1600" b="0" dirty="0"/>
        </a:p>
      </dgm:t>
    </dgm:pt>
    <dgm:pt modelId="{256F765B-4ADF-4D7A-A337-9D880A16F8AF}" type="parTrans" cxnId="{B4C9421D-B163-45CC-B9BB-6AD07AB4F619}">
      <dgm:prSet/>
      <dgm:spPr/>
      <dgm:t>
        <a:bodyPr/>
        <a:lstStyle/>
        <a:p>
          <a:endParaRPr lang="en-US" sz="1600"/>
        </a:p>
      </dgm:t>
    </dgm:pt>
    <dgm:pt modelId="{C00C77C8-B477-4BF3-BA25-F0559A8C6F63}" type="sibTrans" cxnId="{B4C9421D-B163-45CC-B9BB-6AD07AB4F619}">
      <dgm:prSet/>
      <dgm:spPr/>
      <dgm:t>
        <a:bodyPr/>
        <a:lstStyle/>
        <a:p>
          <a:endParaRPr lang="en-US" sz="1600"/>
        </a:p>
      </dgm:t>
    </dgm:pt>
    <dgm:pt modelId="{EEFF505D-F78F-44E5-B4F4-10E96DFE97BB}">
      <dgm:prSet phldrT="[Text]" custT="1"/>
      <dgm:spPr/>
      <dgm:t>
        <a:bodyPr/>
        <a:lstStyle/>
        <a:p>
          <a:r>
            <a:rPr lang="en-US" sz="1600" b="0" dirty="0" smtClean="0"/>
            <a:t>PENDAFTARAN DAN PENGELUARAN HAKMILIK STRATA</a:t>
          </a:r>
          <a:endParaRPr lang="en-MY" sz="1600" b="0" dirty="0"/>
        </a:p>
      </dgm:t>
    </dgm:pt>
    <dgm:pt modelId="{871C9620-E004-47E0-85E1-44C7629AAA38}" type="parTrans" cxnId="{536AE874-9CAB-4348-8CFA-045E6AC6A07D}">
      <dgm:prSet/>
      <dgm:spPr/>
      <dgm:t>
        <a:bodyPr/>
        <a:lstStyle/>
        <a:p>
          <a:endParaRPr lang="en-US" sz="1600"/>
        </a:p>
      </dgm:t>
    </dgm:pt>
    <dgm:pt modelId="{5B3DA7CE-51AA-48B0-9E0E-2DFB627EE5B9}" type="sibTrans" cxnId="{536AE874-9CAB-4348-8CFA-045E6AC6A07D}">
      <dgm:prSet/>
      <dgm:spPr/>
      <dgm:t>
        <a:bodyPr/>
        <a:lstStyle/>
        <a:p>
          <a:endParaRPr lang="en-US" sz="1600"/>
        </a:p>
      </dgm:t>
    </dgm:pt>
    <dgm:pt modelId="{BCE6060B-983E-4A9B-A800-AC6E5AFE5398}">
      <dgm:prSet phldrT="[Text]" custT="1"/>
      <dgm:spPr/>
      <dgm:t>
        <a:bodyPr/>
        <a:lstStyle/>
        <a:p>
          <a:r>
            <a:rPr lang="en-US" sz="1600" b="0" dirty="0" smtClean="0"/>
            <a:t>PENTADBIRAN PERBADANAN PENGURUSAN</a:t>
          </a:r>
          <a:endParaRPr lang="en-MY" sz="1600" b="0" dirty="0"/>
        </a:p>
      </dgm:t>
    </dgm:pt>
    <dgm:pt modelId="{F898D56B-2BF2-47D1-8371-5D256F6D0F51}" type="parTrans" cxnId="{CD1B2998-0E71-4D77-BDAC-6030A5E445B3}">
      <dgm:prSet/>
      <dgm:spPr/>
      <dgm:t>
        <a:bodyPr/>
        <a:lstStyle/>
        <a:p>
          <a:endParaRPr lang="en-US" sz="1600"/>
        </a:p>
      </dgm:t>
    </dgm:pt>
    <dgm:pt modelId="{9DA9D1BD-5892-40C8-9F90-988D8666EEB4}" type="sibTrans" cxnId="{CD1B2998-0E71-4D77-BDAC-6030A5E445B3}">
      <dgm:prSet/>
      <dgm:spPr/>
      <dgm:t>
        <a:bodyPr/>
        <a:lstStyle/>
        <a:p>
          <a:endParaRPr lang="en-US" sz="1600"/>
        </a:p>
      </dgm:t>
    </dgm:pt>
    <dgm:pt modelId="{A7E54BF0-8751-4814-AF4F-AB4C2B275214}">
      <dgm:prSet phldrT="[Text]" custT="1"/>
      <dgm:spPr/>
      <dgm:t>
        <a:bodyPr/>
        <a:lstStyle/>
        <a:p>
          <a:r>
            <a:rPr lang="en-US" sz="1600" b="0" dirty="0" smtClean="0"/>
            <a:t>KUTIPAN CUKAI PETAK</a:t>
          </a:r>
          <a:endParaRPr lang="en-MY" sz="1600" b="0" dirty="0"/>
        </a:p>
      </dgm:t>
    </dgm:pt>
    <dgm:pt modelId="{468A31FA-9742-4D20-86E5-61546455F392}" type="parTrans" cxnId="{15CBAB26-4098-443A-9CD2-872F2A8BE4DD}">
      <dgm:prSet/>
      <dgm:spPr/>
      <dgm:t>
        <a:bodyPr/>
        <a:lstStyle/>
        <a:p>
          <a:endParaRPr lang="en-US"/>
        </a:p>
      </dgm:t>
    </dgm:pt>
    <dgm:pt modelId="{E154726B-2E5B-4680-96E1-5FFE852BF346}" type="sibTrans" cxnId="{15CBAB26-4098-443A-9CD2-872F2A8BE4DD}">
      <dgm:prSet/>
      <dgm:spPr/>
      <dgm:t>
        <a:bodyPr/>
        <a:lstStyle/>
        <a:p>
          <a:endParaRPr lang="en-US"/>
        </a:p>
      </dgm:t>
    </dgm:pt>
    <dgm:pt modelId="{3F6C502B-C001-44B6-B7AE-C28DD2DAF360}" type="pres">
      <dgm:prSet presAssocID="{8DAE5DF7-46A4-454D-8C31-4BD66AD2E6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2D785-E76C-4166-BF50-43AEB5F0D085}" type="pres">
      <dgm:prSet presAssocID="{105A034A-B5AD-4DFE-B8FF-5E486FF7553F}" presName="upArrow" presStyleLbl="node1" presStyleIdx="0" presStyleCnt="2"/>
      <dgm:spPr/>
    </dgm:pt>
    <dgm:pt modelId="{5C379F59-BE3D-42AE-8814-E2D810652258}" type="pres">
      <dgm:prSet presAssocID="{105A034A-B5AD-4DFE-B8FF-5E486FF7553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C9612-00B0-4100-A4A9-38F14EF185FC}" type="pres">
      <dgm:prSet presAssocID="{B80F7920-77BB-4F55-AE60-21B076ED7A8A}" presName="downArrow" presStyleLbl="node1" presStyleIdx="1" presStyleCnt="2"/>
      <dgm:spPr/>
    </dgm:pt>
    <dgm:pt modelId="{F34D7007-CFAE-4CD1-8DC2-39CA6170DA96}" type="pres">
      <dgm:prSet presAssocID="{B80F7920-77BB-4F55-AE60-21B076ED7A8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B2998-0E71-4D77-BDAC-6030A5E445B3}" srcId="{B80F7920-77BB-4F55-AE60-21B076ED7A8A}" destId="{BCE6060B-983E-4A9B-A800-AC6E5AFE5398}" srcOrd="0" destOrd="0" parTransId="{F898D56B-2BF2-47D1-8371-5D256F6D0F51}" sibTransId="{9DA9D1BD-5892-40C8-9F90-988D8666EEB4}"/>
    <dgm:cxn modelId="{240EFE10-10C2-4C67-B0C4-9289EA39078E}" type="presOf" srcId="{B80F7920-77BB-4F55-AE60-21B076ED7A8A}" destId="{F34D7007-CFAE-4CD1-8DC2-39CA6170DA96}" srcOrd="0" destOrd="0" presId="urn:microsoft.com/office/officeart/2005/8/layout/arrow4"/>
    <dgm:cxn modelId="{60F3B01C-000C-4E9A-9682-86FCC4B10FF0}" type="presOf" srcId="{EEFF505D-F78F-44E5-B4F4-10E96DFE97BB}" destId="{5C379F59-BE3D-42AE-8814-E2D810652258}" srcOrd="0" destOrd="1" presId="urn:microsoft.com/office/officeart/2005/8/layout/arrow4"/>
    <dgm:cxn modelId="{C51B2152-2FA8-426B-A5EC-4F42272CD9D4}" srcId="{B80F7920-77BB-4F55-AE60-21B076ED7A8A}" destId="{2715820B-33A0-4A80-8508-5DBB18287426}" srcOrd="1" destOrd="0" parTransId="{DC962B78-9F11-4DC0-855E-8499A3E5327D}" sibTransId="{504A8522-B7F0-4BBC-999F-C84D3299A3A9}"/>
    <dgm:cxn modelId="{536AE874-9CAB-4348-8CFA-045E6AC6A07D}" srcId="{105A034A-B5AD-4DFE-B8FF-5E486FF7553F}" destId="{EEFF505D-F78F-44E5-B4F4-10E96DFE97BB}" srcOrd="0" destOrd="0" parTransId="{871C9620-E004-47E0-85E1-44C7629AAA38}" sibTransId="{5B3DA7CE-51AA-48B0-9E0E-2DFB627EE5B9}"/>
    <dgm:cxn modelId="{25F6A455-3E4A-466D-9F53-C64A60283AD2}" srcId="{8DAE5DF7-46A4-454D-8C31-4BD66AD2E6BD}" destId="{B80F7920-77BB-4F55-AE60-21B076ED7A8A}" srcOrd="1" destOrd="0" parTransId="{D093EECE-A919-40AB-A161-73CE1BC177FF}" sibTransId="{156485C6-92DF-4285-A594-F1B15D544395}"/>
    <dgm:cxn modelId="{D2F99ABF-55E4-4391-886D-92D166C540A5}" type="presOf" srcId="{8DAE5DF7-46A4-454D-8C31-4BD66AD2E6BD}" destId="{3F6C502B-C001-44B6-B7AE-C28DD2DAF360}" srcOrd="0" destOrd="0" presId="urn:microsoft.com/office/officeart/2005/8/layout/arrow4"/>
    <dgm:cxn modelId="{148AE07D-6262-40D9-BF74-A77359747EBF}" type="presOf" srcId="{2715820B-33A0-4A80-8508-5DBB18287426}" destId="{F34D7007-CFAE-4CD1-8DC2-39CA6170DA96}" srcOrd="0" destOrd="2" presId="urn:microsoft.com/office/officeart/2005/8/layout/arrow4"/>
    <dgm:cxn modelId="{E8971575-B0EF-4E6D-BD8D-26D515FF25F6}" type="presOf" srcId="{8E79E607-BB0D-4228-AC36-0126AA504E48}" destId="{5C379F59-BE3D-42AE-8814-E2D810652258}" srcOrd="0" destOrd="2" presId="urn:microsoft.com/office/officeart/2005/8/layout/arrow4"/>
    <dgm:cxn modelId="{8D2DA8F2-57ED-4BF9-85BE-65E4C3EA5FCE}" type="presOf" srcId="{105A034A-B5AD-4DFE-B8FF-5E486FF7553F}" destId="{5C379F59-BE3D-42AE-8814-E2D810652258}" srcOrd="0" destOrd="0" presId="urn:microsoft.com/office/officeart/2005/8/layout/arrow4"/>
    <dgm:cxn modelId="{420CF25F-46F5-4906-A027-B0DAA3B1A685}" type="presOf" srcId="{A7E54BF0-8751-4814-AF4F-AB4C2B275214}" destId="{5C379F59-BE3D-42AE-8814-E2D810652258}" srcOrd="0" destOrd="3" presId="urn:microsoft.com/office/officeart/2005/8/layout/arrow4"/>
    <dgm:cxn modelId="{B4C9421D-B163-45CC-B9BB-6AD07AB4F619}" srcId="{105A034A-B5AD-4DFE-B8FF-5E486FF7553F}" destId="{8E79E607-BB0D-4228-AC36-0126AA504E48}" srcOrd="1" destOrd="0" parTransId="{256F765B-4ADF-4D7A-A337-9D880A16F8AF}" sibTransId="{C00C77C8-B477-4BF3-BA25-F0559A8C6F63}"/>
    <dgm:cxn modelId="{0CEF4A65-864C-40DB-9239-F8A5B16BCCA2}" type="presOf" srcId="{BCE6060B-983E-4A9B-A800-AC6E5AFE5398}" destId="{F34D7007-CFAE-4CD1-8DC2-39CA6170DA96}" srcOrd="0" destOrd="1" presId="urn:microsoft.com/office/officeart/2005/8/layout/arrow4"/>
    <dgm:cxn modelId="{15CBAB26-4098-443A-9CD2-872F2A8BE4DD}" srcId="{105A034A-B5AD-4DFE-B8FF-5E486FF7553F}" destId="{A7E54BF0-8751-4814-AF4F-AB4C2B275214}" srcOrd="2" destOrd="0" parTransId="{468A31FA-9742-4D20-86E5-61546455F392}" sibTransId="{E154726B-2E5B-4680-96E1-5FFE852BF346}"/>
    <dgm:cxn modelId="{CE048F44-513A-447D-A074-AD443125EAFF}" srcId="{8DAE5DF7-46A4-454D-8C31-4BD66AD2E6BD}" destId="{105A034A-B5AD-4DFE-B8FF-5E486FF7553F}" srcOrd="0" destOrd="0" parTransId="{2B47C60B-3DAA-411A-9B96-ACC39A63F1AB}" sibTransId="{5302CD79-5B82-46FB-8681-79F8B3605303}"/>
    <dgm:cxn modelId="{2BF0CFA5-0283-4E12-BB2A-5F82F1262434}" type="presParOf" srcId="{3F6C502B-C001-44B6-B7AE-C28DD2DAF360}" destId="{1472D785-E76C-4166-BF50-43AEB5F0D085}" srcOrd="0" destOrd="0" presId="urn:microsoft.com/office/officeart/2005/8/layout/arrow4"/>
    <dgm:cxn modelId="{596A82D1-64F7-43DF-A904-A9F54DC69760}" type="presParOf" srcId="{3F6C502B-C001-44B6-B7AE-C28DD2DAF360}" destId="{5C379F59-BE3D-42AE-8814-E2D810652258}" srcOrd="1" destOrd="0" presId="urn:microsoft.com/office/officeart/2005/8/layout/arrow4"/>
    <dgm:cxn modelId="{2D20005A-3CEA-44DA-89C5-55537747C1B8}" type="presParOf" srcId="{3F6C502B-C001-44B6-B7AE-C28DD2DAF360}" destId="{E1CC9612-00B0-4100-A4A9-38F14EF185FC}" srcOrd="2" destOrd="0" presId="urn:microsoft.com/office/officeart/2005/8/layout/arrow4"/>
    <dgm:cxn modelId="{92E25550-7534-4DCD-82EF-AD3A8F062B23}" type="presParOf" srcId="{3F6C502B-C001-44B6-B7AE-C28DD2DAF360}" destId="{F34D7007-CFAE-4CD1-8DC2-39CA6170DA9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06CD-ACF0-4CA5-BFA3-D3ADAAAC02EB}">
      <dsp:nvSpPr>
        <dsp:cNvPr id="0" name=""/>
        <dsp:cNvSpPr/>
      </dsp:nvSpPr>
      <dsp:spPr>
        <a:xfrm>
          <a:off x="0" y="540299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1)  SEJARAH DAN EVOLUSI AKTA HAKMILIK STRATA 1985</a:t>
          </a:r>
          <a:endParaRPr lang="en-US" sz="1600" b="1" kern="1200" dirty="0"/>
        </a:p>
      </dsp:txBody>
      <dsp:txXfrm>
        <a:off x="59399" y="599698"/>
        <a:ext cx="6358202" cy="1098002"/>
      </dsp:txXfrm>
    </dsp:sp>
    <dsp:sp modelId="{88D8DA6B-923F-46AC-BC36-F1A7B33279F0}">
      <dsp:nvSpPr>
        <dsp:cNvPr id="0" name=""/>
        <dsp:cNvSpPr/>
      </dsp:nvSpPr>
      <dsp:spPr>
        <a:xfrm>
          <a:off x="0" y="1944300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2)  KONSEP AKTA HAKMILIK STRATA 1985</a:t>
          </a:r>
          <a:endParaRPr lang="en-US" sz="1600" b="1" i="0" kern="1200" dirty="0"/>
        </a:p>
      </dsp:txBody>
      <dsp:txXfrm>
        <a:off x="59399" y="2003699"/>
        <a:ext cx="6358202" cy="1098002"/>
      </dsp:txXfrm>
    </dsp:sp>
    <dsp:sp modelId="{59F6F286-A0A2-4DE9-9631-A82A6D1B9DCD}">
      <dsp:nvSpPr>
        <dsp:cNvPr id="0" name=""/>
        <dsp:cNvSpPr/>
      </dsp:nvSpPr>
      <dsp:spPr>
        <a:xfrm>
          <a:off x="0" y="3348300"/>
          <a:ext cx="6477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3)  KONSEP BARU AKTA HAKMILIK STRATA (PINDAAN) 2016 [AKTA A1518]</a:t>
          </a:r>
          <a:endParaRPr lang="en-US" sz="1600" b="1" kern="1200" dirty="0"/>
        </a:p>
      </dsp:txBody>
      <dsp:txXfrm>
        <a:off x="59399" y="3407699"/>
        <a:ext cx="63582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17D8-E5FD-4318-A445-A17580124295}">
      <dsp:nvSpPr>
        <dsp:cNvPr id="0" name=""/>
        <dsp:cNvSpPr/>
      </dsp:nvSpPr>
      <dsp:spPr>
        <a:xfrm rot="10800000">
          <a:off x="2523119" y="134261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solidFill>
                <a:schemeClr val="bg1"/>
              </a:solidFill>
            </a:rPr>
            <a:t>Skim Strata </a:t>
          </a:r>
          <a:r>
            <a:rPr lang="en-US" sz="3100" kern="1200" dirty="0" err="1" smtClean="0">
              <a:solidFill>
                <a:schemeClr val="bg1"/>
              </a:solidFill>
            </a:rPr>
            <a:t>Bangunan</a:t>
          </a:r>
          <a:r>
            <a:rPr lang="en-US" sz="3100" kern="1200" dirty="0" smtClean="0">
              <a:solidFill>
                <a:schemeClr val="bg1"/>
              </a:solidFill>
            </a:rPr>
            <a:t> </a:t>
          </a:r>
          <a:r>
            <a:rPr lang="en-US" sz="3100" kern="1200" dirty="0" err="1" smtClean="0">
              <a:solidFill>
                <a:schemeClr val="bg1"/>
              </a:solidFill>
            </a:rPr>
            <a:t>Bertingkat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2767794" y="134261"/>
        <a:ext cx="5025317" cy="978701"/>
      </dsp:txXfrm>
    </dsp:sp>
    <dsp:sp modelId="{C3D4675F-EB2D-46ED-8670-497675CDE917}">
      <dsp:nvSpPr>
        <dsp:cNvPr id="0" name=""/>
        <dsp:cNvSpPr/>
      </dsp:nvSpPr>
      <dsp:spPr>
        <a:xfrm>
          <a:off x="1555999" y="1334"/>
          <a:ext cx="1335653" cy="12461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DAF00-9BEE-4499-A1B6-426D4171A1B0}">
      <dsp:nvSpPr>
        <dsp:cNvPr id="0" name=""/>
        <dsp:cNvSpPr/>
      </dsp:nvSpPr>
      <dsp:spPr>
        <a:xfrm rot="10800000">
          <a:off x="1200943" y="1642173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i="1" kern="1200" dirty="0" smtClean="0">
              <a:solidFill>
                <a:schemeClr val="bg1"/>
              </a:solidFill>
            </a:rPr>
            <a:t>Landed strata</a:t>
          </a:r>
          <a:endParaRPr lang="en-US" sz="3100" i="1" kern="1200" dirty="0">
            <a:solidFill>
              <a:schemeClr val="bg1"/>
            </a:solidFill>
          </a:endParaRPr>
        </a:p>
      </dsp:txBody>
      <dsp:txXfrm rot="10800000">
        <a:off x="1445618" y="1642173"/>
        <a:ext cx="5025317" cy="978701"/>
      </dsp:txXfrm>
    </dsp:sp>
    <dsp:sp modelId="{052B9917-2205-4F89-9E03-C13E6E4C4B24}">
      <dsp:nvSpPr>
        <dsp:cNvPr id="0" name=""/>
        <dsp:cNvSpPr/>
      </dsp:nvSpPr>
      <dsp:spPr>
        <a:xfrm>
          <a:off x="380706" y="1455407"/>
          <a:ext cx="1257709" cy="1323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A1F8-9D93-4CB7-AA4F-9DBF21D59EC4}">
      <dsp:nvSpPr>
        <dsp:cNvPr id="0" name=""/>
        <dsp:cNvSpPr/>
      </dsp:nvSpPr>
      <dsp:spPr>
        <a:xfrm rot="10800000">
          <a:off x="2273296" y="3251326"/>
          <a:ext cx="5269992" cy="9787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8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solidFill>
                <a:schemeClr val="bg1"/>
              </a:solidFill>
            </a:rPr>
            <a:t>Skim strata </a:t>
          </a:r>
          <a:r>
            <a:rPr lang="en-US" sz="3100" kern="1200" dirty="0" err="1" smtClean="0">
              <a:solidFill>
                <a:schemeClr val="bg1"/>
              </a:solidFill>
            </a:rPr>
            <a:t>pembangunan</a:t>
          </a:r>
          <a:r>
            <a:rPr lang="en-US" sz="3100" kern="1200" dirty="0" smtClean="0">
              <a:solidFill>
                <a:schemeClr val="bg1"/>
              </a:solidFill>
            </a:rPr>
            <a:t> </a:t>
          </a:r>
          <a:r>
            <a:rPr lang="en-US" sz="3100" kern="1200" dirty="0" err="1" smtClean="0">
              <a:solidFill>
                <a:schemeClr val="bg1"/>
              </a:solidFill>
            </a:rPr>
            <a:t>bercampur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2517971" y="3251326"/>
        <a:ext cx="5025317" cy="978701"/>
      </dsp:txXfrm>
    </dsp:sp>
    <dsp:sp modelId="{8C1213E2-97BD-47B5-957E-57E3197F5985}">
      <dsp:nvSpPr>
        <dsp:cNvPr id="0" name=""/>
        <dsp:cNvSpPr/>
      </dsp:nvSpPr>
      <dsp:spPr>
        <a:xfrm>
          <a:off x="1329772" y="3058586"/>
          <a:ext cx="1385723" cy="13641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756C-6812-4C00-9696-3450C12FED59}">
      <dsp:nvSpPr>
        <dsp:cNvPr id="0" name=""/>
        <dsp:cNvSpPr/>
      </dsp:nvSpPr>
      <dsp:spPr>
        <a:xfrm>
          <a:off x="1338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A754A-3D0B-4CC1-B1C0-FAB11ED9734C}">
      <dsp:nvSpPr>
        <dsp:cNvPr id="0" name=""/>
        <dsp:cNvSpPr/>
      </dsp:nvSpPr>
      <dsp:spPr>
        <a:xfrm>
          <a:off x="40087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PERANCANGAN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13887" y="124074"/>
        <a:ext cx="1239175" cy="418224"/>
      </dsp:txXfrm>
    </dsp:sp>
    <dsp:sp modelId="{9F456944-3322-4F21-BBFB-CA23B9FCFD82}">
      <dsp:nvSpPr>
        <dsp:cNvPr id="0" name=""/>
        <dsp:cNvSpPr/>
      </dsp:nvSpPr>
      <dsp:spPr>
        <a:xfrm>
          <a:off x="1712687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F5D48-ED1F-4A47-9BE1-EEDD7061BFB5}">
      <dsp:nvSpPr>
        <dsp:cNvPr id="0" name=""/>
        <dsp:cNvSpPr/>
      </dsp:nvSpPr>
      <dsp:spPr>
        <a:xfrm>
          <a:off x="2112224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PEMBINAAN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125236" y="124074"/>
        <a:ext cx="1239175" cy="418224"/>
      </dsp:txXfrm>
    </dsp:sp>
    <dsp:sp modelId="{F3A03962-BB25-4BAF-AC1F-AA0C76B937D9}">
      <dsp:nvSpPr>
        <dsp:cNvPr id="0" name=""/>
        <dsp:cNvSpPr/>
      </dsp:nvSpPr>
      <dsp:spPr>
        <a:xfrm>
          <a:off x="3424036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D2ED-3476-4351-B03B-C4159DA59D70}">
      <dsp:nvSpPr>
        <dsp:cNvPr id="0" name=""/>
        <dsp:cNvSpPr/>
      </dsp:nvSpPr>
      <dsp:spPr>
        <a:xfrm>
          <a:off x="3823573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PENJUALAN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836585" y="124074"/>
        <a:ext cx="1239175" cy="418224"/>
      </dsp:txXfrm>
    </dsp:sp>
    <dsp:sp modelId="{C954F133-3EC0-456E-AC97-9C4A14752A62}">
      <dsp:nvSpPr>
        <dsp:cNvPr id="0" name=""/>
        <dsp:cNvSpPr/>
      </dsp:nvSpPr>
      <dsp:spPr>
        <a:xfrm>
          <a:off x="5135385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32A38-CCF4-4F60-8ED3-DF4D918F05D7}">
      <dsp:nvSpPr>
        <dsp:cNvPr id="0" name=""/>
        <dsp:cNvSpPr/>
      </dsp:nvSpPr>
      <dsp:spPr>
        <a:xfrm>
          <a:off x="5534922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SIJIL CADANGAN PELAN STRATA (CPSP</a:t>
          </a:r>
          <a:r>
            <a:rPr lang="en-US" sz="1050" b="1" kern="1200" dirty="0" smtClean="0">
              <a:latin typeface="+mn-lt"/>
            </a:rPr>
            <a:t>)</a:t>
          </a:r>
          <a:endParaRPr lang="en-US" sz="1050" b="1" kern="1200" dirty="0">
            <a:latin typeface="+mn-lt"/>
          </a:endParaRPr>
        </a:p>
      </dsp:txBody>
      <dsp:txXfrm>
        <a:off x="5547934" y="124074"/>
        <a:ext cx="1239175" cy="418224"/>
      </dsp:txXfrm>
    </dsp:sp>
    <dsp:sp modelId="{626E78A9-34D3-4D97-B058-BE1F49939429}">
      <dsp:nvSpPr>
        <dsp:cNvPr id="0" name=""/>
        <dsp:cNvSpPr/>
      </dsp:nvSpPr>
      <dsp:spPr>
        <a:xfrm>
          <a:off x="6846735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9BB1-FD4B-4D8D-BA41-CFB2037DE83C}">
      <dsp:nvSpPr>
        <dsp:cNvPr id="0" name=""/>
        <dsp:cNvSpPr/>
      </dsp:nvSpPr>
      <dsp:spPr>
        <a:xfrm>
          <a:off x="7246271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PERMOHONAN STRATA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259283" y="124074"/>
        <a:ext cx="1239175" cy="4182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756C-6812-4C00-9696-3450C12FED59}">
      <dsp:nvSpPr>
        <dsp:cNvPr id="0" name=""/>
        <dsp:cNvSpPr/>
      </dsp:nvSpPr>
      <dsp:spPr>
        <a:xfrm rot="10800000">
          <a:off x="7013208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A754A-3D0B-4CC1-B1C0-FAB11ED9734C}">
      <dsp:nvSpPr>
        <dsp:cNvPr id="0" name=""/>
        <dsp:cNvSpPr/>
      </dsp:nvSpPr>
      <dsp:spPr>
        <a:xfrm>
          <a:off x="684673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KELULUSAN STRATA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59747" y="124074"/>
        <a:ext cx="1239175" cy="418224"/>
      </dsp:txXfrm>
    </dsp:sp>
    <dsp:sp modelId="{9F456944-3322-4F21-BBFB-CA23B9FCFD82}">
      <dsp:nvSpPr>
        <dsp:cNvPr id="0" name=""/>
        <dsp:cNvSpPr/>
      </dsp:nvSpPr>
      <dsp:spPr>
        <a:xfrm rot="10800000">
          <a:off x="5301859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F5D48-ED1F-4A47-9BE1-EEDD7061BFB5}">
      <dsp:nvSpPr>
        <dsp:cNvPr id="0" name=""/>
        <dsp:cNvSpPr/>
      </dsp:nvSpPr>
      <dsp:spPr>
        <a:xfrm>
          <a:off x="5135385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PENDAFTARAN STRATA DAN PEMILIKAN KOSONG</a:t>
          </a:r>
          <a:endParaRPr lang="en-US" sz="9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48397" y="124074"/>
        <a:ext cx="1239175" cy="418224"/>
      </dsp:txXfrm>
    </dsp:sp>
    <dsp:sp modelId="{F3A03962-BB25-4BAF-AC1F-AA0C76B937D9}">
      <dsp:nvSpPr>
        <dsp:cNvPr id="0" name=""/>
        <dsp:cNvSpPr/>
      </dsp:nvSpPr>
      <dsp:spPr>
        <a:xfrm rot="10800000">
          <a:off x="3590510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D2ED-3476-4351-B03B-C4159DA59D70}">
      <dsp:nvSpPr>
        <dsp:cNvPr id="0" name=""/>
        <dsp:cNvSpPr/>
      </dsp:nvSpPr>
      <dsp:spPr>
        <a:xfrm>
          <a:off x="3424036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PERBADANAN PENGURUSAN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37048" y="124074"/>
        <a:ext cx="1239175" cy="418224"/>
      </dsp:txXfrm>
    </dsp:sp>
    <dsp:sp modelId="{C954F133-3EC0-456E-AC97-9C4A14752A62}">
      <dsp:nvSpPr>
        <dsp:cNvPr id="0" name=""/>
        <dsp:cNvSpPr/>
      </dsp:nvSpPr>
      <dsp:spPr>
        <a:xfrm rot="10800000">
          <a:off x="1879161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32A38-CCF4-4F60-8ED3-DF4D918F05D7}">
      <dsp:nvSpPr>
        <dsp:cNvPr id="0" name=""/>
        <dsp:cNvSpPr/>
      </dsp:nvSpPr>
      <dsp:spPr>
        <a:xfrm>
          <a:off x="1712687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MEDIASI PERTIKAIAN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725699" y="124074"/>
        <a:ext cx="1239175" cy="418224"/>
      </dsp:txXfrm>
    </dsp:sp>
    <dsp:sp modelId="{626E78A9-34D3-4D97-B058-BE1F49939429}">
      <dsp:nvSpPr>
        <dsp:cNvPr id="0" name=""/>
        <dsp:cNvSpPr/>
      </dsp:nvSpPr>
      <dsp:spPr>
        <a:xfrm rot="10800000">
          <a:off x="167812" y="0"/>
          <a:ext cx="1498262" cy="444248"/>
        </a:xfrm>
        <a:prstGeom prst="chevron">
          <a:avLst>
            <a:gd name="adj" fmla="val 4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9BB1-FD4B-4D8D-BA41-CFB2037DE83C}">
      <dsp:nvSpPr>
        <dsp:cNvPr id="0" name=""/>
        <dsp:cNvSpPr/>
      </dsp:nvSpPr>
      <dsp:spPr>
        <a:xfrm>
          <a:off x="1338" y="111062"/>
          <a:ext cx="1265199" cy="44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PENAMATAN SKIM STRATA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4350" y="124074"/>
        <a:ext cx="1239175" cy="418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169B-3794-48F5-A394-7912ADDBF3B2}">
      <dsp:nvSpPr>
        <dsp:cNvPr id="0" name=""/>
        <dsp:cNvSpPr/>
      </dsp:nvSpPr>
      <dsp:spPr>
        <a:xfrm>
          <a:off x="1813561" y="1446"/>
          <a:ext cx="5029190" cy="1219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Tatacara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pengenaan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cukai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petak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atas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setiap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hakmilik</a:t>
          </a:r>
          <a:r>
            <a:rPr lang="en-US" sz="2400" b="1" kern="1200" dirty="0" smtClean="0"/>
            <a:t> strata</a:t>
          </a:r>
        </a:p>
      </dsp:txBody>
      <dsp:txXfrm>
        <a:off x="1813561" y="1446"/>
        <a:ext cx="5029190" cy="1219551"/>
      </dsp:txXfrm>
    </dsp:sp>
    <dsp:sp modelId="{FBFE48EB-D7A6-443A-A82B-0B8AF3637CD8}">
      <dsp:nvSpPr>
        <dsp:cNvPr id="0" name=""/>
        <dsp:cNvSpPr/>
      </dsp:nvSpPr>
      <dsp:spPr>
        <a:xfrm>
          <a:off x="529999" y="1446"/>
          <a:ext cx="1207356" cy="12195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5198A-FC85-44EB-ADBA-3923D488FACF}">
      <dsp:nvSpPr>
        <dsp:cNvPr id="0" name=""/>
        <dsp:cNvSpPr/>
      </dsp:nvSpPr>
      <dsp:spPr>
        <a:xfrm>
          <a:off x="518164" y="1422224"/>
          <a:ext cx="5029190" cy="1219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Penambahbaikan peruntukan bagi ‘bangunan khas’</a:t>
          </a:r>
          <a:endParaRPr lang="en-US" sz="2400" b="1" kern="1200" dirty="0" smtClean="0"/>
        </a:p>
      </dsp:txBody>
      <dsp:txXfrm>
        <a:off x="518164" y="1422224"/>
        <a:ext cx="5029190" cy="1219551"/>
      </dsp:txXfrm>
    </dsp:sp>
    <dsp:sp modelId="{5A46B05A-F3D9-4DD1-A086-6E47272E2B3F}">
      <dsp:nvSpPr>
        <dsp:cNvPr id="0" name=""/>
        <dsp:cNvSpPr/>
      </dsp:nvSpPr>
      <dsp:spPr>
        <a:xfrm>
          <a:off x="5635407" y="1422224"/>
          <a:ext cx="1207356" cy="12195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7AAAD-1CFE-4DA7-907C-45DCB859A3D5}">
      <dsp:nvSpPr>
        <dsp:cNvPr id="0" name=""/>
        <dsp:cNvSpPr/>
      </dsp:nvSpPr>
      <dsp:spPr>
        <a:xfrm>
          <a:off x="1813561" y="2843001"/>
          <a:ext cx="5029190" cy="12195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Pindaan berbangkit daripada pengambilan skim berstrata</a:t>
          </a:r>
          <a:endParaRPr lang="en-US" sz="2400" b="1" kern="1200" dirty="0" smtClean="0"/>
        </a:p>
      </dsp:txBody>
      <dsp:txXfrm>
        <a:off x="1813561" y="2843001"/>
        <a:ext cx="5029190" cy="1219551"/>
      </dsp:txXfrm>
    </dsp:sp>
    <dsp:sp modelId="{99C2B4C8-5B09-4674-95A7-A59F0F326C28}">
      <dsp:nvSpPr>
        <dsp:cNvPr id="0" name=""/>
        <dsp:cNvSpPr/>
      </dsp:nvSpPr>
      <dsp:spPr>
        <a:xfrm>
          <a:off x="529999" y="2843001"/>
          <a:ext cx="1207356" cy="1219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E956-951D-4B21-B06D-9C0961ADF5D5}">
      <dsp:nvSpPr>
        <dsp:cNvPr id="0" name=""/>
        <dsp:cNvSpPr/>
      </dsp:nvSpPr>
      <dsp:spPr>
        <a:xfrm>
          <a:off x="1947597" y="2861584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Narrow" panose="020B0606020202030204" pitchFamily="34" charset="0"/>
            </a:rPr>
            <a:t>AKTA HAKMILIK STRATA 1985</a:t>
          </a:r>
          <a:endParaRPr lang="en-US" sz="1800" b="1" kern="1200" dirty="0">
            <a:latin typeface="Arial Narrow" panose="020B0606020202030204" pitchFamily="34" charset="0"/>
          </a:endParaRPr>
        </a:p>
      </dsp:txBody>
      <dsp:txXfrm>
        <a:off x="2261269" y="3132024"/>
        <a:ext cx="1393981" cy="1201855"/>
      </dsp:txXfrm>
    </dsp:sp>
    <dsp:sp modelId="{5FE82BFE-3AAA-41B3-9E29-0BBB8E819EBA}">
      <dsp:nvSpPr>
        <dsp:cNvPr id="0" name=""/>
        <dsp:cNvSpPr/>
      </dsp:nvSpPr>
      <dsp:spPr>
        <a:xfrm>
          <a:off x="2000108" y="3630966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A9999-6987-490B-AC2F-93C5373BB48A}">
      <dsp:nvSpPr>
        <dsp:cNvPr id="0" name=""/>
        <dsp:cNvSpPr/>
      </dsp:nvSpPr>
      <dsp:spPr>
        <a:xfrm>
          <a:off x="219759" y="1925526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BB88A-EF60-4EB8-98B6-1FA34D304E53}">
      <dsp:nvSpPr>
        <dsp:cNvPr id="0" name=""/>
        <dsp:cNvSpPr/>
      </dsp:nvSpPr>
      <dsp:spPr>
        <a:xfrm>
          <a:off x="1595843" y="3438045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7AEC-8FA4-472C-BC49-791609672B38}">
      <dsp:nvSpPr>
        <dsp:cNvPr id="0" name=""/>
        <dsp:cNvSpPr/>
      </dsp:nvSpPr>
      <dsp:spPr>
        <a:xfrm>
          <a:off x="3669680" y="1904807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 Narrow" panose="020B0606020202030204" pitchFamily="34" charset="0"/>
            </a:rPr>
            <a:t>AKTA PENGAMBILAN TANAH 1960</a:t>
          </a:r>
          <a:endParaRPr lang="en-US" sz="1700" b="1" kern="1200" dirty="0">
            <a:latin typeface="Arial Narrow" panose="020B0606020202030204" pitchFamily="34" charset="0"/>
          </a:endParaRPr>
        </a:p>
      </dsp:txBody>
      <dsp:txXfrm>
        <a:off x="3983352" y="2175247"/>
        <a:ext cx="1393981" cy="1201855"/>
      </dsp:txXfrm>
    </dsp:sp>
    <dsp:sp modelId="{3D648F4C-4456-4B02-84C6-5E0AFDF667A7}">
      <dsp:nvSpPr>
        <dsp:cNvPr id="0" name=""/>
        <dsp:cNvSpPr/>
      </dsp:nvSpPr>
      <dsp:spPr>
        <a:xfrm>
          <a:off x="5051518" y="3415484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B0EF9-7578-4FEC-8492-3F353E287BE5}">
      <dsp:nvSpPr>
        <dsp:cNvPr id="0" name=""/>
        <dsp:cNvSpPr/>
      </dsp:nvSpPr>
      <dsp:spPr>
        <a:xfrm>
          <a:off x="5391763" y="2861584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164F0-D723-4850-BB20-5BF5036E853C}">
      <dsp:nvSpPr>
        <dsp:cNvPr id="0" name=""/>
        <dsp:cNvSpPr/>
      </dsp:nvSpPr>
      <dsp:spPr>
        <a:xfrm>
          <a:off x="5444274" y="3630966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0119C-AA5C-4400-8997-31C86B25E44D}">
      <dsp:nvSpPr>
        <dsp:cNvPr id="0" name=""/>
        <dsp:cNvSpPr/>
      </dsp:nvSpPr>
      <dsp:spPr>
        <a:xfrm>
          <a:off x="1928172" y="863503"/>
          <a:ext cx="2021325" cy="17427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anose="020B0606020202030204" pitchFamily="34" charset="0"/>
            </a:rPr>
            <a:t>KANUN TANAH NEGARA</a:t>
          </a:r>
          <a:endParaRPr lang="en-US" sz="1800" b="1" kern="1200" dirty="0">
            <a:latin typeface="Arial Narrow" panose="020B0606020202030204" pitchFamily="34" charset="0"/>
          </a:endParaRPr>
        </a:p>
      </dsp:txBody>
      <dsp:txXfrm>
        <a:off x="2241844" y="1133943"/>
        <a:ext cx="1393981" cy="1201855"/>
      </dsp:txXfrm>
    </dsp:sp>
    <dsp:sp modelId="{222A213F-A5FB-4CFC-8640-FE3C56732D7F}">
      <dsp:nvSpPr>
        <dsp:cNvPr id="0" name=""/>
        <dsp:cNvSpPr/>
      </dsp:nvSpPr>
      <dsp:spPr>
        <a:xfrm>
          <a:off x="3317926" y="989928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B4986-7428-4333-ADCD-8784DE0AD437}">
      <dsp:nvSpPr>
        <dsp:cNvPr id="0" name=""/>
        <dsp:cNvSpPr/>
      </dsp:nvSpPr>
      <dsp:spPr>
        <a:xfrm>
          <a:off x="3669680" y="0"/>
          <a:ext cx="2021325" cy="1742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3AC0B-E42A-4401-8F8D-09381649785D}">
      <dsp:nvSpPr>
        <dsp:cNvPr id="0" name=""/>
        <dsp:cNvSpPr/>
      </dsp:nvSpPr>
      <dsp:spPr>
        <a:xfrm>
          <a:off x="3729384" y="765237"/>
          <a:ext cx="236660" cy="2039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4B82-006C-4124-AA86-03DDBDB7DDAB}">
      <dsp:nvSpPr>
        <dsp:cNvPr id="0" name=""/>
        <dsp:cNvSpPr/>
      </dsp:nvSpPr>
      <dsp:spPr>
        <a:xfrm>
          <a:off x="327" y="489357"/>
          <a:ext cx="3496986" cy="880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smtClean="0"/>
            <a:t>PINDAAN AKTA</a:t>
          </a:r>
          <a:endParaRPr lang="en-US" sz="2200" b="1" kern="1200" dirty="0"/>
        </a:p>
      </dsp:txBody>
      <dsp:txXfrm>
        <a:off x="26123" y="515153"/>
        <a:ext cx="3445394" cy="829132"/>
      </dsp:txXfrm>
    </dsp:sp>
    <dsp:sp modelId="{D6D3134C-7108-4199-B910-B5E7C16212C6}">
      <dsp:nvSpPr>
        <dsp:cNvPr id="0" name=""/>
        <dsp:cNvSpPr/>
      </dsp:nvSpPr>
      <dsp:spPr>
        <a:xfrm>
          <a:off x="350025" y="1370081"/>
          <a:ext cx="349698" cy="79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80"/>
              </a:lnTo>
              <a:lnTo>
                <a:pt x="349698" y="7904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3F756-A442-4AB9-89AB-A853E9079172}">
      <dsp:nvSpPr>
        <dsp:cNvPr id="0" name=""/>
        <dsp:cNvSpPr/>
      </dsp:nvSpPr>
      <dsp:spPr>
        <a:xfrm>
          <a:off x="699724" y="1590262"/>
          <a:ext cx="2997407" cy="114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43 SEKSYEN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</a:t>
          </a:r>
          <a:r>
            <a:rPr lang="en-US" sz="1200" b="0" i="1" kern="1200" dirty="0" err="1" smtClean="0"/>
            <a:t>Pindaan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kepada</a:t>
          </a:r>
          <a:r>
            <a:rPr lang="en-US" sz="1200" b="0" i="1" kern="1200" dirty="0" smtClean="0"/>
            <a:t> 23 </a:t>
          </a:r>
          <a:r>
            <a:rPr lang="en-US" sz="1200" b="0" i="1" kern="1200" dirty="0" err="1" smtClean="0"/>
            <a:t>Seksyen</a:t>
          </a:r>
          <a:endParaRPr lang="en-US" sz="1200" b="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- 19 </a:t>
          </a:r>
          <a:r>
            <a:rPr lang="en-US" sz="1200" b="0" i="1" kern="1200" dirty="0" err="1" smtClean="0"/>
            <a:t>seksyen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baharu</a:t>
          </a:r>
          <a:endParaRPr lang="en-US" sz="1200" b="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</a:t>
          </a:r>
          <a:r>
            <a:rPr lang="en-US" sz="1200" b="0" i="1" kern="1200" dirty="0" err="1" smtClean="0"/>
            <a:t>Pemotongan</a:t>
          </a:r>
          <a:r>
            <a:rPr lang="en-US" sz="1200" b="0" i="1" kern="1200" dirty="0" smtClean="0"/>
            <a:t> 1 </a:t>
          </a:r>
          <a:r>
            <a:rPr lang="en-US" sz="1200" b="0" i="1" kern="1200" dirty="0" err="1" smtClean="0"/>
            <a:t>seksyen</a:t>
          </a:r>
          <a:endParaRPr lang="en-US" sz="1200" b="0" i="1" kern="1200" dirty="0" smtClean="0"/>
        </a:p>
      </dsp:txBody>
      <dsp:txXfrm>
        <a:off x="733131" y="1623669"/>
        <a:ext cx="2930593" cy="1073785"/>
      </dsp:txXfrm>
    </dsp:sp>
    <dsp:sp modelId="{63CDC790-D615-4939-B877-CE61730FC3FC}">
      <dsp:nvSpPr>
        <dsp:cNvPr id="0" name=""/>
        <dsp:cNvSpPr/>
      </dsp:nvSpPr>
      <dsp:spPr>
        <a:xfrm>
          <a:off x="350025" y="1370081"/>
          <a:ext cx="349698" cy="2021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323"/>
              </a:lnTo>
              <a:lnTo>
                <a:pt x="349698" y="2021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5BA73-017C-43FC-AF28-B61201A60E02}">
      <dsp:nvSpPr>
        <dsp:cNvPr id="0" name=""/>
        <dsp:cNvSpPr/>
      </dsp:nvSpPr>
      <dsp:spPr>
        <a:xfrm>
          <a:off x="699724" y="2951043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3 BAHAGIAN BAHARU</a:t>
          </a:r>
          <a:endParaRPr lang="en-US" sz="2000" b="1" kern="1200" dirty="0"/>
        </a:p>
      </dsp:txBody>
      <dsp:txXfrm>
        <a:off x="725520" y="2976839"/>
        <a:ext cx="2945815" cy="829132"/>
      </dsp:txXfrm>
    </dsp:sp>
    <dsp:sp modelId="{8D72B8A8-957D-4FBC-9FA4-3E7C91AFA209}">
      <dsp:nvSpPr>
        <dsp:cNvPr id="0" name=""/>
        <dsp:cNvSpPr/>
      </dsp:nvSpPr>
      <dsp:spPr>
        <a:xfrm>
          <a:off x="350025" y="1370081"/>
          <a:ext cx="349698" cy="312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229"/>
              </a:lnTo>
              <a:lnTo>
                <a:pt x="349698" y="3122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87C04-C236-4F2F-9FA9-C53E70922C43}">
      <dsp:nvSpPr>
        <dsp:cNvPr id="0" name=""/>
        <dsp:cNvSpPr/>
      </dsp:nvSpPr>
      <dsp:spPr>
        <a:xfrm>
          <a:off x="699724" y="4051949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1 JADUAL BAHARU</a:t>
          </a:r>
          <a:endParaRPr lang="en-US" sz="2000" b="1" kern="1200" dirty="0"/>
        </a:p>
      </dsp:txBody>
      <dsp:txXfrm>
        <a:off x="725520" y="4077745"/>
        <a:ext cx="2945815" cy="829132"/>
      </dsp:txXfrm>
    </dsp:sp>
    <dsp:sp modelId="{73B9D680-E0D5-48D7-95A2-82B47D35F420}">
      <dsp:nvSpPr>
        <dsp:cNvPr id="0" name=""/>
        <dsp:cNvSpPr/>
      </dsp:nvSpPr>
      <dsp:spPr>
        <a:xfrm>
          <a:off x="3937675" y="489357"/>
          <a:ext cx="3496986" cy="880724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smtClean="0"/>
            <a:t>PINDAAN BORANG MELALUI PERINTAH MENTERI</a:t>
          </a:r>
          <a:endParaRPr lang="en-US" sz="2200" b="1" kern="1200" dirty="0"/>
        </a:p>
      </dsp:txBody>
      <dsp:txXfrm>
        <a:off x="3963471" y="515153"/>
        <a:ext cx="3445394" cy="829132"/>
      </dsp:txXfrm>
    </dsp:sp>
    <dsp:sp modelId="{D4F41FBF-51CE-4554-B4C9-234A92012059}">
      <dsp:nvSpPr>
        <dsp:cNvPr id="0" name=""/>
        <dsp:cNvSpPr/>
      </dsp:nvSpPr>
      <dsp:spPr>
        <a:xfrm>
          <a:off x="4287374" y="1370081"/>
          <a:ext cx="349698" cy="66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43"/>
              </a:lnTo>
              <a:lnTo>
                <a:pt x="349698" y="6605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F8FA1-7871-4675-B924-1E1D1BFDAB83}">
      <dsp:nvSpPr>
        <dsp:cNvPr id="0" name=""/>
        <dsp:cNvSpPr/>
      </dsp:nvSpPr>
      <dsp:spPr>
        <a:xfrm>
          <a:off x="4637072" y="1590262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JADUAL PERTAMA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</a:t>
          </a:r>
          <a:r>
            <a:rPr lang="en-US" sz="1200" b="0" i="1" kern="1200" dirty="0" err="1" smtClean="0"/>
            <a:t>Pindaan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kepada</a:t>
          </a:r>
          <a:r>
            <a:rPr lang="en-US" sz="1200" b="0" i="1" kern="1200" dirty="0" smtClean="0"/>
            <a:t> 9 </a:t>
          </a:r>
          <a:r>
            <a:rPr lang="en-US" sz="1200" b="0" i="1" kern="1200" dirty="0" err="1" smtClean="0"/>
            <a:t>Borang</a:t>
          </a:r>
          <a:endParaRPr lang="en-US" sz="1200" b="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- 2 </a:t>
          </a:r>
          <a:r>
            <a:rPr lang="en-US" sz="1200" b="0" i="1" kern="1200" dirty="0" err="1" smtClean="0"/>
            <a:t>Borang</a:t>
          </a:r>
          <a:r>
            <a:rPr lang="en-US" sz="1200" b="0" i="1" kern="1200" dirty="0" smtClean="0"/>
            <a:t> Baharu</a:t>
          </a:r>
        </a:p>
      </dsp:txBody>
      <dsp:txXfrm>
        <a:off x="4662868" y="1616058"/>
        <a:ext cx="2945815" cy="829132"/>
      </dsp:txXfrm>
    </dsp:sp>
    <dsp:sp modelId="{C660D0E6-63B9-4CA9-BB1F-DA97DDC064D4}">
      <dsp:nvSpPr>
        <dsp:cNvPr id="0" name=""/>
        <dsp:cNvSpPr/>
      </dsp:nvSpPr>
      <dsp:spPr>
        <a:xfrm>
          <a:off x="4287374" y="1370081"/>
          <a:ext cx="350025" cy="177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832"/>
              </a:lnTo>
              <a:lnTo>
                <a:pt x="350025" y="17718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E3CC-37BA-495E-A5E2-E42A711058BD}">
      <dsp:nvSpPr>
        <dsp:cNvPr id="0" name=""/>
        <dsp:cNvSpPr/>
      </dsp:nvSpPr>
      <dsp:spPr>
        <a:xfrm>
          <a:off x="4637400" y="2701552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JADUAL KELIMA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</a:t>
          </a:r>
          <a:r>
            <a:rPr lang="en-US" sz="1200" b="0" i="1" kern="1200" dirty="0" err="1" smtClean="0"/>
            <a:t>Pindaan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kepada</a:t>
          </a:r>
          <a:r>
            <a:rPr lang="en-US" sz="1200" b="0" i="1" kern="1200" dirty="0" smtClean="0"/>
            <a:t> 4 </a:t>
          </a:r>
          <a:r>
            <a:rPr lang="en-US" sz="1200" b="0" i="1" kern="1200" dirty="0" err="1" smtClean="0"/>
            <a:t>Borang</a:t>
          </a:r>
          <a:endParaRPr lang="en-US" sz="1200" b="0" i="1" kern="1200" dirty="0" smtClean="0"/>
        </a:p>
      </dsp:txBody>
      <dsp:txXfrm>
        <a:off x="4663196" y="2727348"/>
        <a:ext cx="2945815" cy="829132"/>
      </dsp:txXfrm>
    </dsp:sp>
    <dsp:sp modelId="{79B2BE80-0447-4CBE-9DFE-83FE4A0DB795}">
      <dsp:nvSpPr>
        <dsp:cNvPr id="0" name=""/>
        <dsp:cNvSpPr/>
      </dsp:nvSpPr>
      <dsp:spPr>
        <a:xfrm>
          <a:off x="4287374" y="1370081"/>
          <a:ext cx="349698" cy="286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354"/>
              </a:lnTo>
              <a:lnTo>
                <a:pt x="349698" y="28623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8005-3713-4152-89F3-6C1898F1A2D8}">
      <dsp:nvSpPr>
        <dsp:cNvPr id="0" name=""/>
        <dsp:cNvSpPr/>
      </dsp:nvSpPr>
      <dsp:spPr>
        <a:xfrm>
          <a:off x="4637072" y="3792073"/>
          <a:ext cx="2997407" cy="88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JADUAL KEENAM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/>
            <a:t>- </a:t>
          </a:r>
          <a:r>
            <a:rPr lang="en-US" sz="1200" b="0" i="1" kern="1200" dirty="0" err="1" smtClean="0"/>
            <a:t>Pindaan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kepada</a:t>
          </a:r>
          <a:r>
            <a:rPr lang="en-US" sz="1200" b="0" i="1" kern="1200" dirty="0" smtClean="0"/>
            <a:t> 4 </a:t>
          </a:r>
          <a:r>
            <a:rPr lang="en-US" sz="1200" b="0" i="1" kern="1200" dirty="0" err="1" smtClean="0"/>
            <a:t>Borang</a:t>
          </a:r>
          <a:endParaRPr lang="en-US" sz="1200" b="0" kern="1200" dirty="0"/>
        </a:p>
      </dsp:txBody>
      <dsp:txXfrm>
        <a:off x="4662868" y="3817869"/>
        <a:ext cx="2945815" cy="8291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E32E-C7B1-43BB-A4B8-21D740CF49C3}">
      <dsp:nvSpPr>
        <dsp:cNvPr id="0" name=""/>
        <dsp:cNvSpPr/>
      </dsp:nvSpPr>
      <dsp:spPr>
        <a:xfrm>
          <a:off x="-3882006" y="-597099"/>
          <a:ext cx="4634311" cy="4634311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BAE21-FF64-435E-835E-DD3A7458E00F}">
      <dsp:nvSpPr>
        <dsp:cNvPr id="0" name=""/>
        <dsp:cNvSpPr/>
      </dsp:nvSpPr>
      <dsp:spPr>
        <a:xfrm>
          <a:off x="614958" y="227057"/>
          <a:ext cx="4568229" cy="911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CUKAI TANAH</a:t>
          </a:r>
          <a:endParaRPr lang="en-US" sz="1600" b="1" kern="1200" dirty="0"/>
        </a:p>
      </dsp:txBody>
      <dsp:txXfrm>
        <a:off x="614958" y="227057"/>
        <a:ext cx="4568229" cy="911925"/>
      </dsp:txXfrm>
    </dsp:sp>
    <dsp:sp modelId="{2FDC3FD8-D497-4695-A113-EC027C6D6FCF}">
      <dsp:nvSpPr>
        <dsp:cNvPr id="0" name=""/>
        <dsp:cNvSpPr/>
      </dsp:nvSpPr>
      <dsp:spPr>
        <a:xfrm>
          <a:off x="56089" y="258008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41B37D8-3FD8-40DE-9714-E1519E7C0845}">
      <dsp:nvSpPr>
        <dsp:cNvPr id="0" name=""/>
        <dsp:cNvSpPr/>
      </dsp:nvSpPr>
      <dsp:spPr>
        <a:xfrm>
          <a:off x="843779" y="1250092"/>
          <a:ext cx="4339407" cy="9136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KEWAJIPAN BAYAR CUKAI TANAH ADALAH PERBADANAN PENGURUSAN</a:t>
          </a:r>
          <a:endParaRPr lang="en-US" sz="1600" b="1" kern="1200" dirty="0"/>
        </a:p>
      </dsp:txBody>
      <dsp:txXfrm>
        <a:off x="843779" y="1250092"/>
        <a:ext cx="4339407" cy="913673"/>
      </dsp:txXfrm>
    </dsp:sp>
    <dsp:sp modelId="{CD874075-DF17-4DEE-995E-9E2AE0F5C9EA}">
      <dsp:nvSpPr>
        <dsp:cNvPr id="0" name=""/>
        <dsp:cNvSpPr/>
      </dsp:nvSpPr>
      <dsp:spPr>
        <a:xfrm>
          <a:off x="306185" y="1290042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2ED1E762-269F-4478-B077-B50F0FE11353}">
      <dsp:nvSpPr>
        <dsp:cNvPr id="0" name=""/>
        <dsp:cNvSpPr/>
      </dsp:nvSpPr>
      <dsp:spPr>
        <a:xfrm>
          <a:off x="550852" y="2312808"/>
          <a:ext cx="4632327" cy="9177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18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PEMILIK PETAK BAYAR KEPADA PERBADANAN PENGURUSAN BERDASARKAN UNIT SYER</a:t>
          </a:r>
          <a:endParaRPr lang="en-US" sz="1600" b="1" kern="1200" dirty="0"/>
        </a:p>
      </dsp:txBody>
      <dsp:txXfrm>
        <a:off x="550852" y="2312808"/>
        <a:ext cx="4632327" cy="917753"/>
      </dsp:txXfrm>
    </dsp:sp>
    <dsp:sp modelId="{A88874AC-0007-408D-904C-8EF5D84307D0}">
      <dsp:nvSpPr>
        <dsp:cNvPr id="0" name=""/>
        <dsp:cNvSpPr/>
      </dsp:nvSpPr>
      <dsp:spPr>
        <a:xfrm>
          <a:off x="56089" y="2322076"/>
          <a:ext cx="860028" cy="86002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E32E-C7B1-43BB-A4B8-21D740CF49C3}">
      <dsp:nvSpPr>
        <dsp:cNvPr id="0" name=""/>
        <dsp:cNvSpPr/>
      </dsp:nvSpPr>
      <dsp:spPr>
        <a:xfrm>
          <a:off x="-4262710" y="-646802"/>
          <a:ext cx="5022691" cy="5022691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BAE21-FF64-435E-835E-DD3A7458E00F}">
      <dsp:nvSpPr>
        <dsp:cNvPr id="0" name=""/>
        <dsp:cNvSpPr/>
      </dsp:nvSpPr>
      <dsp:spPr>
        <a:xfrm>
          <a:off x="338658" y="203602"/>
          <a:ext cx="4845917" cy="731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CUKAI PETAK GANTI CUKAI TANAH</a:t>
          </a:r>
          <a:endParaRPr lang="en-US" sz="1600" b="1" kern="1200" dirty="0"/>
        </a:p>
      </dsp:txBody>
      <dsp:txXfrm>
        <a:off x="338658" y="203602"/>
        <a:ext cx="4845917" cy="731519"/>
      </dsp:txXfrm>
    </dsp:sp>
    <dsp:sp modelId="{2FDC3FD8-D497-4695-A113-EC027C6D6FCF}">
      <dsp:nvSpPr>
        <dsp:cNvPr id="0" name=""/>
        <dsp:cNvSpPr/>
      </dsp:nvSpPr>
      <dsp:spPr>
        <a:xfrm>
          <a:off x="17108" y="214981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41B37D8-3FD8-40DE-9714-E1519E7C0845}">
      <dsp:nvSpPr>
        <dsp:cNvPr id="0" name=""/>
        <dsp:cNvSpPr/>
      </dsp:nvSpPr>
      <dsp:spPr>
        <a:xfrm>
          <a:off x="704016" y="1068681"/>
          <a:ext cx="4480559" cy="731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KEWAJIPAN BAYAR CUKAI PETAK ADALAH KEPADA PEMILIK PETAK</a:t>
          </a:r>
          <a:endParaRPr lang="en-US" sz="1600" b="1" kern="1200" dirty="0"/>
        </a:p>
      </dsp:txBody>
      <dsp:txXfrm>
        <a:off x="704016" y="1068681"/>
        <a:ext cx="4480559" cy="731519"/>
      </dsp:txXfrm>
    </dsp:sp>
    <dsp:sp modelId="{CD874075-DF17-4DEE-995E-9E2AE0F5C9EA}">
      <dsp:nvSpPr>
        <dsp:cNvPr id="0" name=""/>
        <dsp:cNvSpPr/>
      </dsp:nvSpPr>
      <dsp:spPr>
        <a:xfrm>
          <a:off x="346014" y="1075654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2ED1E762-269F-4478-B077-B50F0FE11353}">
      <dsp:nvSpPr>
        <dsp:cNvPr id="0" name=""/>
        <dsp:cNvSpPr/>
      </dsp:nvSpPr>
      <dsp:spPr>
        <a:xfrm>
          <a:off x="612263" y="1932779"/>
          <a:ext cx="4571985" cy="731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PEMILIK PETAK BOLEH LAKSANA URUSNIAGA BILA CUKAI PETAK DIBAYAR</a:t>
          </a:r>
          <a:endParaRPr lang="en-US" sz="1600" b="1" kern="1200" dirty="0"/>
        </a:p>
      </dsp:txBody>
      <dsp:txXfrm>
        <a:off x="612263" y="1932779"/>
        <a:ext cx="4571985" cy="731519"/>
      </dsp:txXfrm>
    </dsp:sp>
    <dsp:sp modelId="{A88874AC-0007-408D-904C-8EF5D84307D0}">
      <dsp:nvSpPr>
        <dsp:cNvPr id="0" name=""/>
        <dsp:cNvSpPr/>
      </dsp:nvSpPr>
      <dsp:spPr>
        <a:xfrm>
          <a:off x="346014" y="1936327"/>
          <a:ext cx="717103" cy="7171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4D4355B9-D629-422F-9A33-2C1ED51D2DF6}">
      <dsp:nvSpPr>
        <dsp:cNvPr id="0" name=""/>
        <dsp:cNvSpPr/>
      </dsp:nvSpPr>
      <dsp:spPr>
        <a:xfrm>
          <a:off x="338234" y="2796871"/>
          <a:ext cx="4846341" cy="731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6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smtClean="0"/>
            <a:t>TIADA ‘</a:t>
          </a:r>
          <a:r>
            <a:rPr lang="en-US" sz="1600" b="1" i="1" kern="1200" smtClean="0"/>
            <a:t>DOUBLE TAXATION</a:t>
          </a:r>
          <a:r>
            <a:rPr lang="en-US" sz="1600" b="1" kern="1200" smtClean="0"/>
            <a:t>’</a:t>
          </a:r>
          <a:endParaRPr lang="en-US" sz="1600" b="1" kern="1200" dirty="0"/>
        </a:p>
      </dsp:txBody>
      <dsp:txXfrm>
        <a:off x="338234" y="2796871"/>
        <a:ext cx="4846341" cy="731519"/>
      </dsp:txXfrm>
    </dsp:sp>
    <dsp:sp modelId="{DF689852-DCC5-4019-811F-FE664D53DE4A}">
      <dsp:nvSpPr>
        <dsp:cNvPr id="0" name=""/>
        <dsp:cNvSpPr/>
      </dsp:nvSpPr>
      <dsp:spPr>
        <a:xfrm>
          <a:off x="17108" y="2797000"/>
          <a:ext cx="717103" cy="717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5AF13-4D2F-40AC-96F3-2CD7C6571283}">
      <dsp:nvSpPr>
        <dsp:cNvPr id="0" name=""/>
        <dsp:cNvSpPr/>
      </dsp:nvSpPr>
      <dsp:spPr>
        <a:xfrm>
          <a:off x="1352086" y="598287"/>
          <a:ext cx="4992624" cy="4992624"/>
        </a:xfrm>
        <a:prstGeom prst="pie">
          <a:avLst>
            <a:gd name="adj1" fmla="val 16200000"/>
            <a:gd name="adj2" fmla="val 19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Permulaan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Cukai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3901890" y="1133211"/>
        <a:ext cx="1456182" cy="1069848"/>
      </dsp:txXfrm>
    </dsp:sp>
    <dsp:sp modelId="{F884ECA8-54F2-4A66-B31A-62EBFB8F074B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98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Pengiraan</a:t>
          </a:r>
          <a:r>
            <a:rPr lang="en-US" sz="1800" b="1" kern="1200" dirty="0" smtClean="0"/>
            <a:t> &amp; </a:t>
          </a:r>
          <a:r>
            <a:rPr lang="en-US" sz="1800" b="1" kern="1200" dirty="0" err="1" smtClean="0"/>
            <a:t>Pengenaan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Cukai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4778883" y="2595272"/>
        <a:ext cx="1509674" cy="1010412"/>
      </dsp:txXfrm>
    </dsp:sp>
    <dsp:sp modelId="{5D7F9F19-B0A3-4E66-9F3E-8FE34D9BC954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8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Semakan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Cukai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3911117" y="3992018"/>
        <a:ext cx="1456182" cy="1069848"/>
      </dsp:txXfrm>
    </dsp:sp>
    <dsp:sp modelId="{21C1827F-0A07-43A9-B3BB-1DCF8570DD8C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54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Kegagalan</a:t>
          </a:r>
          <a:r>
            <a:rPr lang="en-US" sz="1800" b="1" kern="1200" dirty="0" smtClean="0"/>
            <a:t> Bayar &amp; </a:t>
          </a:r>
          <a:r>
            <a:rPr lang="en-US" sz="1800" b="1" kern="1200" dirty="0" err="1" smtClean="0"/>
            <a:t>Tunggakan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Cukai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2347950" y="3992018"/>
        <a:ext cx="1456182" cy="1069848"/>
      </dsp:txXfrm>
    </dsp:sp>
    <dsp:sp modelId="{6D20CF64-132A-4EA3-A0D3-1821E2169A6B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90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Perampasan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1438579" y="2595272"/>
        <a:ext cx="1509674" cy="1010412"/>
      </dsp:txXfrm>
    </dsp:sp>
    <dsp:sp modelId="{7AAF5B85-938E-42C8-996A-E7DDC341D6A5}">
      <dsp:nvSpPr>
        <dsp:cNvPr id="0" name=""/>
        <dsp:cNvSpPr/>
      </dsp:nvSpPr>
      <dsp:spPr>
        <a:xfrm>
          <a:off x="1361313" y="604166"/>
          <a:ext cx="4992624" cy="4992624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Penamatan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Cukai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Petak</a:t>
          </a:r>
          <a:endParaRPr lang="en-US" sz="1800" b="1" kern="1200" dirty="0"/>
        </a:p>
      </dsp:txBody>
      <dsp:txXfrm>
        <a:off x="2347950" y="1139090"/>
        <a:ext cx="1456182" cy="10698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F6F4-D3DD-4876-8BE8-A87EEB9DDC40}">
      <dsp:nvSpPr>
        <dsp:cNvPr id="0" name=""/>
        <dsp:cNvSpPr/>
      </dsp:nvSpPr>
      <dsp:spPr>
        <a:xfrm>
          <a:off x="1193590" y="4537"/>
          <a:ext cx="5256011" cy="8434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PENGKLASIFIKASIAN BANGUNAN SEBAGAI BANGUNAN KHAS</a:t>
          </a:r>
          <a:endParaRPr lang="en-US" sz="2000" b="1" kern="1200" dirty="0"/>
        </a:p>
      </dsp:txBody>
      <dsp:txXfrm>
        <a:off x="1218295" y="29242"/>
        <a:ext cx="5206601" cy="794067"/>
      </dsp:txXfrm>
    </dsp:sp>
    <dsp:sp modelId="{BCEC8596-F51B-4CA7-8547-B8AA89E083E4}">
      <dsp:nvSpPr>
        <dsp:cNvPr id="0" name=""/>
        <dsp:cNvSpPr/>
      </dsp:nvSpPr>
      <dsp:spPr>
        <a:xfrm rot="5400000">
          <a:off x="3663443" y="869101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900731"/>
        <a:ext cx="227738" cy="221413"/>
      </dsp:txXfrm>
    </dsp:sp>
    <dsp:sp modelId="{E387498B-664B-4ACD-B250-BFD85B75514B}">
      <dsp:nvSpPr>
        <dsp:cNvPr id="0" name=""/>
        <dsp:cNvSpPr/>
      </dsp:nvSpPr>
      <dsp:spPr>
        <a:xfrm>
          <a:off x="1193590" y="1269753"/>
          <a:ext cx="5256011" cy="8434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PERMOHONAN CPSP KE PENGARAH UKUR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500" b="1" i="1" kern="1200" smtClean="0"/>
            <a:t>- Pengarah Ukur boleh mengecualikan CFO/Perakuan Arkitek</a:t>
          </a:r>
          <a:endParaRPr lang="en-US" sz="1500" b="1" i="1" kern="1200" dirty="0"/>
        </a:p>
      </dsp:txBody>
      <dsp:txXfrm>
        <a:off x="1218295" y="1294458"/>
        <a:ext cx="5206601" cy="794067"/>
      </dsp:txXfrm>
    </dsp:sp>
    <dsp:sp modelId="{5549ECB2-37E4-41A3-9CB7-637846A00563}">
      <dsp:nvSpPr>
        <dsp:cNvPr id="0" name=""/>
        <dsp:cNvSpPr/>
      </dsp:nvSpPr>
      <dsp:spPr>
        <a:xfrm rot="5400000">
          <a:off x="3663443" y="2134317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2165947"/>
        <a:ext cx="227738" cy="221413"/>
      </dsp:txXfrm>
    </dsp:sp>
    <dsp:sp modelId="{9ABF4FF3-2158-4F51-8913-74B580AF5482}">
      <dsp:nvSpPr>
        <dsp:cNvPr id="0" name=""/>
        <dsp:cNvSpPr/>
      </dsp:nvSpPr>
      <dsp:spPr>
        <a:xfrm>
          <a:off x="1193590" y="2534969"/>
          <a:ext cx="5256011" cy="843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PERMOHONAN HAKMILIK STRATA KE PTG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smtClean="0"/>
            <a:t>- Pentadbir Tanah boleh mengecualikan CFO</a:t>
          </a:r>
          <a:endParaRPr lang="en-US" sz="1500" b="1" i="1" kern="1200" dirty="0"/>
        </a:p>
      </dsp:txBody>
      <dsp:txXfrm>
        <a:off x="1218295" y="2559674"/>
        <a:ext cx="5206601" cy="794067"/>
      </dsp:txXfrm>
    </dsp:sp>
    <dsp:sp modelId="{B2ABDFFA-4186-4981-8148-711F8B4CA83D}">
      <dsp:nvSpPr>
        <dsp:cNvPr id="0" name=""/>
        <dsp:cNvSpPr/>
      </dsp:nvSpPr>
      <dsp:spPr>
        <a:xfrm rot="5400000">
          <a:off x="3663443" y="3399533"/>
          <a:ext cx="316304" cy="379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3707727" y="3431163"/>
        <a:ext cx="227738" cy="221413"/>
      </dsp:txXfrm>
    </dsp:sp>
    <dsp:sp modelId="{BDDD4AFA-B86B-49E3-8DE8-155A428399BF}">
      <dsp:nvSpPr>
        <dsp:cNvPr id="0" name=""/>
        <dsp:cNvSpPr/>
      </dsp:nvSpPr>
      <dsp:spPr>
        <a:xfrm>
          <a:off x="1193590" y="3800185"/>
          <a:ext cx="5256011" cy="843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PROSES KELULUSAN PERMOHONAN HAKMILIK STRATA OLEH PTG</a:t>
          </a:r>
          <a:endParaRPr lang="en-US" sz="2000" b="1" kern="1200" dirty="0"/>
        </a:p>
      </dsp:txBody>
      <dsp:txXfrm>
        <a:off x="1218295" y="3824890"/>
        <a:ext cx="5206601" cy="79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2C9D3-79E8-4B0A-B4D6-4A1B837FA557}">
      <dsp:nvSpPr>
        <dsp:cNvPr id="0" name=""/>
        <dsp:cNvSpPr/>
      </dsp:nvSpPr>
      <dsp:spPr>
        <a:xfrm>
          <a:off x="2828341" y="2643916"/>
          <a:ext cx="1960142" cy="1960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Pemilikan</a:t>
          </a:r>
          <a:r>
            <a:rPr lang="en-US" sz="2600" b="1" kern="1200" dirty="0" smtClean="0"/>
            <a:t> Strata</a:t>
          </a:r>
          <a:endParaRPr lang="en-US" sz="2600" b="1" kern="1200" dirty="0"/>
        </a:p>
      </dsp:txBody>
      <dsp:txXfrm>
        <a:off x="3115397" y="2930972"/>
        <a:ext cx="1386030" cy="1386030"/>
      </dsp:txXfrm>
    </dsp:sp>
    <dsp:sp modelId="{E1094008-8BEB-4A15-8E9B-5E0F41674EA5}">
      <dsp:nvSpPr>
        <dsp:cNvPr id="0" name=""/>
        <dsp:cNvSpPr/>
      </dsp:nvSpPr>
      <dsp:spPr>
        <a:xfrm rot="10800000">
          <a:off x="931650" y="3344667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4DCD3F-B2C2-4072-B1C5-74604B2403EB}">
      <dsp:nvSpPr>
        <dsp:cNvPr id="0" name=""/>
        <dsp:cNvSpPr/>
      </dsp:nvSpPr>
      <dsp:spPr>
        <a:xfrm>
          <a:off x="583" y="2879133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Diperkenalkan</a:t>
          </a:r>
          <a:r>
            <a:rPr lang="en-US" sz="1900" kern="1200" dirty="0" smtClean="0"/>
            <a:t> di New South Wales, Australia (1961)</a:t>
          </a:r>
          <a:endParaRPr lang="en-US" sz="1900" i="1" kern="1200" dirty="0"/>
        </a:p>
      </dsp:txBody>
      <dsp:txXfrm>
        <a:off x="44215" y="2922765"/>
        <a:ext cx="1774871" cy="1402444"/>
      </dsp:txXfrm>
    </dsp:sp>
    <dsp:sp modelId="{12D8893B-A308-4885-8616-55DAA709702C}">
      <dsp:nvSpPr>
        <dsp:cNvPr id="0" name=""/>
        <dsp:cNvSpPr/>
      </dsp:nvSpPr>
      <dsp:spPr>
        <a:xfrm rot="13500000">
          <a:off x="1511747" y="1944189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BEADF6-CA43-4461-978E-BC71BE9BFBBF}">
      <dsp:nvSpPr>
        <dsp:cNvPr id="0" name=""/>
        <dsp:cNvSpPr/>
      </dsp:nvSpPr>
      <dsp:spPr>
        <a:xfrm>
          <a:off x="843167" y="844956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Bertujuan menyelesaikan isu pemilikan secara </a:t>
          </a:r>
          <a:r>
            <a:rPr lang="en-US" sz="1900" i="1" kern="1200" smtClean="0"/>
            <a:t>legal</a:t>
          </a:r>
          <a:r>
            <a:rPr lang="en-US" sz="1900" kern="1200" smtClean="0"/>
            <a:t> bagi blok apartmen </a:t>
          </a:r>
          <a:endParaRPr lang="en-US" sz="1900" i="1" kern="1200" dirty="0"/>
        </a:p>
      </dsp:txBody>
      <dsp:txXfrm>
        <a:off x="886799" y="888588"/>
        <a:ext cx="1774871" cy="1402444"/>
      </dsp:txXfrm>
    </dsp:sp>
    <dsp:sp modelId="{C0314072-82D3-414D-86B3-C0EAE375E39B}">
      <dsp:nvSpPr>
        <dsp:cNvPr id="0" name=""/>
        <dsp:cNvSpPr/>
      </dsp:nvSpPr>
      <dsp:spPr>
        <a:xfrm rot="16200000">
          <a:off x="2912226" y="1364092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D00DA-C10E-485A-BEB7-49EEA8E3996C}">
      <dsp:nvSpPr>
        <dsp:cNvPr id="0" name=""/>
        <dsp:cNvSpPr/>
      </dsp:nvSpPr>
      <dsp:spPr>
        <a:xfrm>
          <a:off x="2877344" y="2371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Security of ownership</a:t>
          </a:r>
          <a:endParaRPr lang="en-US" sz="1900" i="1" kern="1200" dirty="0"/>
        </a:p>
      </dsp:txBody>
      <dsp:txXfrm>
        <a:off x="2920976" y="46003"/>
        <a:ext cx="1774871" cy="1402444"/>
      </dsp:txXfrm>
    </dsp:sp>
    <dsp:sp modelId="{4CFFF91C-951F-4344-87EE-DDEA6176258B}">
      <dsp:nvSpPr>
        <dsp:cNvPr id="0" name=""/>
        <dsp:cNvSpPr/>
      </dsp:nvSpPr>
      <dsp:spPr>
        <a:xfrm rot="18900000">
          <a:off x="4312704" y="1944189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F87782-2362-4F59-8904-A5894B7E5CA4}">
      <dsp:nvSpPr>
        <dsp:cNvPr id="0" name=""/>
        <dsp:cNvSpPr/>
      </dsp:nvSpPr>
      <dsp:spPr>
        <a:xfrm>
          <a:off x="4911522" y="844956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0" kern="1200" dirty="0" err="1" smtClean="0"/>
            <a:t>Pembiayaan</a:t>
          </a:r>
          <a:r>
            <a:rPr lang="en-US" sz="1900" i="0" kern="1200" dirty="0" smtClean="0"/>
            <a:t> bank </a:t>
          </a:r>
          <a:r>
            <a:rPr lang="en-US" sz="1900" i="1" kern="1200" dirty="0" smtClean="0"/>
            <a:t>(collateral)</a:t>
          </a:r>
          <a:endParaRPr lang="en-US" sz="1900" i="1" kern="1200" dirty="0"/>
        </a:p>
      </dsp:txBody>
      <dsp:txXfrm>
        <a:off x="4955154" y="888588"/>
        <a:ext cx="1774871" cy="1402444"/>
      </dsp:txXfrm>
    </dsp:sp>
    <dsp:sp modelId="{FC7EA39E-EF86-4D65-9C5F-84479F6612F4}">
      <dsp:nvSpPr>
        <dsp:cNvPr id="0" name=""/>
        <dsp:cNvSpPr/>
      </dsp:nvSpPr>
      <dsp:spPr>
        <a:xfrm>
          <a:off x="4892801" y="3344667"/>
          <a:ext cx="1792372" cy="5586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100D8A-A507-4D81-8547-9601AEE33A86}">
      <dsp:nvSpPr>
        <dsp:cNvPr id="0" name=""/>
        <dsp:cNvSpPr/>
      </dsp:nvSpPr>
      <dsp:spPr>
        <a:xfrm>
          <a:off x="5754106" y="2879133"/>
          <a:ext cx="1862135" cy="1489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0" u="sng" kern="1200" dirty="0" err="1" smtClean="0"/>
            <a:t>Maksud</a:t>
          </a:r>
          <a:r>
            <a:rPr lang="en-US" sz="1900" i="0" u="sng" kern="1200" dirty="0" smtClean="0"/>
            <a:t> “strata”: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0" kern="1200" dirty="0" err="1" smtClean="0"/>
            <a:t>lapisan</a:t>
          </a:r>
          <a:r>
            <a:rPr lang="en-US" sz="1900" i="0" kern="1200" dirty="0" smtClean="0"/>
            <a:t>/ </a:t>
          </a:r>
          <a:r>
            <a:rPr lang="en-US" sz="1900" i="0" kern="1200" dirty="0" err="1" smtClean="0"/>
            <a:t>tingkat</a:t>
          </a:r>
          <a:r>
            <a:rPr lang="en-US" sz="1900" i="0" kern="1200" dirty="0" smtClean="0"/>
            <a:t>/ </a:t>
          </a:r>
          <a:r>
            <a:rPr lang="en-US" sz="1900" i="0" kern="1200" dirty="0" err="1" smtClean="0"/>
            <a:t>aras</a:t>
          </a:r>
          <a:endParaRPr lang="en-US" sz="1900" i="0" kern="1200" dirty="0"/>
        </a:p>
      </dsp:txBody>
      <dsp:txXfrm>
        <a:off x="5797738" y="2922765"/>
        <a:ext cx="1774871" cy="1402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7D89-5E64-4BA3-8F12-AF76B0F77583}">
      <dsp:nvSpPr>
        <dsp:cNvPr id="0" name=""/>
        <dsp:cNvSpPr/>
      </dsp:nvSpPr>
      <dsp:spPr>
        <a:xfrm>
          <a:off x="3121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F2970-5A61-4D0A-A54A-6E5F04484555}">
      <dsp:nvSpPr>
        <dsp:cNvPr id="0" name=""/>
        <dsp:cNvSpPr/>
      </dsp:nvSpPr>
      <dsp:spPr>
        <a:xfrm>
          <a:off x="868087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dirty="0" smtClean="0"/>
            <a:t>FEDERATED MALAY STATE LAND CODE  1926 </a:t>
          </a:r>
          <a:r>
            <a:rPr lang="en-US" sz="2300" b="1" kern="1200" dirty="0" smtClean="0"/>
            <a:t>[</a:t>
          </a:r>
          <a:r>
            <a:rPr lang="en-US" sz="2300" b="1" i="1" kern="1200" dirty="0" smtClean="0"/>
            <a:t>CAP 158</a:t>
          </a:r>
          <a:r>
            <a:rPr lang="en-US" sz="2300" b="1" kern="1200" dirty="0" smtClean="0"/>
            <a:t>]</a:t>
          </a:r>
        </a:p>
      </dsp:txBody>
      <dsp:txXfrm>
        <a:off x="921651" y="667268"/>
        <a:ext cx="2631928" cy="1721672"/>
      </dsp:txXfrm>
    </dsp:sp>
    <dsp:sp modelId="{CB1A8BA5-CFC4-4C5A-BA53-C442A7B3F361}">
      <dsp:nvSpPr>
        <dsp:cNvPr id="0" name=""/>
        <dsp:cNvSpPr/>
      </dsp:nvSpPr>
      <dsp:spPr>
        <a:xfrm>
          <a:off x="3708056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F81E0-D9B2-414C-90ED-5711713B29E9}">
      <dsp:nvSpPr>
        <dsp:cNvPr id="0" name=""/>
        <dsp:cNvSpPr/>
      </dsp:nvSpPr>
      <dsp:spPr>
        <a:xfrm>
          <a:off x="4573021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smtClean="0"/>
            <a:t>KANUN TANAH NEGARA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smtClean="0"/>
            <a:t>[</a:t>
          </a:r>
          <a:r>
            <a:rPr lang="en-US" sz="2300" b="1" i="1" kern="1200" dirty="0" smtClean="0"/>
            <a:t>ACT 56 OF 1965</a:t>
          </a:r>
          <a:r>
            <a:rPr lang="en-US" sz="2300" b="1" kern="1200" dirty="0" smtClean="0"/>
            <a:t>]</a:t>
          </a:r>
        </a:p>
      </dsp:txBody>
      <dsp:txXfrm>
        <a:off x="4626585" y="667268"/>
        <a:ext cx="2631928" cy="1721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7D89-5E64-4BA3-8F12-AF76B0F77583}">
      <dsp:nvSpPr>
        <dsp:cNvPr id="0" name=""/>
        <dsp:cNvSpPr/>
      </dsp:nvSpPr>
      <dsp:spPr>
        <a:xfrm>
          <a:off x="3121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F2970-5A61-4D0A-A54A-6E5F04484555}">
      <dsp:nvSpPr>
        <dsp:cNvPr id="0" name=""/>
        <dsp:cNvSpPr/>
      </dsp:nvSpPr>
      <dsp:spPr>
        <a:xfrm>
          <a:off x="868087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i="0" kern="1200" dirty="0" smtClean="0"/>
            <a:t>KANUN TANAH NEGARA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i="0" kern="1200" dirty="0" smtClean="0"/>
            <a:t>[ACT 56 OF 1965]</a:t>
          </a:r>
        </a:p>
      </dsp:txBody>
      <dsp:txXfrm>
        <a:off x="921651" y="667268"/>
        <a:ext cx="2631928" cy="1721672"/>
      </dsp:txXfrm>
    </dsp:sp>
    <dsp:sp modelId="{CB1A8BA5-CFC4-4C5A-BA53-C442A7B3F361}">
      <dsp:nvSpPr>
        <dsp:cNvPr id="0" name=""/>
        <dsp:cNvSpPr/>
      </dsp:nvSpPr>
      <dsp:spPr>
        <a:xfrm>
          <a:off x="3708056" y="300695"/>
          <a:ext cx="3243619" cy="1828800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F81E0-D9B2-414C-90ED-5711713B29E9}">
      <dsp:nvSpPr>
        <dsp:cNvPr id="0" name=""/>
        <dsp:cNvSpPr/>
      </dsp:nvSpPr>
      <dsp:spPr>
        <a:xfrm>
          <a:off x="4573021" y="613704"/>
          <a:ext cx="2739056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smtClean="0"/>
            <a:t>AKTA HAKMILIK STRATA 1985 [</a:t>
          </a:r>
          <a:r>
            <a:rPr lang="en-US" sz="2300" b="1" i="1" kern="1200" dirty="0" smtClean="0"/>
            <a:t>AKTA 318</a:t>
          </a:r>
          <a:r>
            <a:rPr lang="en-US" sz="2300" b="1" kern="1200" dirty="0" smtClean="0"/>
            <a:t>]</a:t>
          </a:r>
        </a:p>
      </dsp:txBody>
      <dsp:txXfrm>
        <a:off x="4626585" y="667268"/>
        <a:ext cx="2631928" cy="1721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136DA-1562-4403-8462-773C6F061105}">
      <dsp:nvSpPr>
        <dsp:cNvPr id="0" name=""/>
        <dsp:cNvSpPr/>
      </dsp:nvSpPr>
      <dsp:spPr>
        <a:xfrm>
          <a:off x="452375" y="0"/>
          <a:ext cx="5126923" cy="4546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2D0039-65AC-408A-928C-FBD82B1F88A2}">
      <dsp:nvSpPr>
        <dsp:cNvPr id="0" name=""/>
        <dsp:cNvSpPr/>
      </dsp:nvSpPr>
      <dsp:spPr>
        <a:xfrm>
          <a:off x="3018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PERUNTUKAN YANG BERSELERAK DALAM KTN</a:t>
          </a:r>
          <a:endParaRPr lang="en-US" sz="1300" kern="1200" dirty="0"/>
        </a:p>
      </dsp:txBody>
      <dsp:txXfrm>
        <a:off x="73897" y="1434859"/>
        <a:ext cx="1310202" cy="1676882"/>
      </dsp:txXfrm>
    </dsp:sp>
    <dsp:sp modelId="{B9FEA5D1-149B-49EB-A4A7-A27E488371A2}">
      <dsp:nvSpPr>
        <dsp:cNvPr id="0" name=""/>
        <dsp:cNvSpPr/>
      </dsp:nvSpPr>
      <dsp:spPr>
        <a:xfrm>
          <a:off x="1527577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TIADA PERUNTUKAN BAGI PETAK AKSESORI</a:t>
          </a:r>
          <a:endParaRPr lang="en-US" sz="1300" kern="1200" dirty="0"/>
        </a:p>
      </dsp:txBody>
      <dsp:txXfrm>
        <a:off x="1598456" y="1434859"/>
        <a:ext cx="1310202" cy="1676882"/>
      </dsp:txXfrm>
    </dsp:sp>
    <dsp:sp modelId="{722E8A72-C6BC-4171-8204-6A7A9F5807CC}">
      <dsp:nvSpPr>
        <dsp:cNvPr id="0" name=""/>
        <dsp:cNvSpPr/>
      </dsp:nvSpPr>
      <dsp:spPr>
        <a:xfrm>
          <a:off x="3052136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TIADA PERUNTUKAN BAGI PEMBANGUNAN SECARA BERFASA</a:t>
          </a:r>
          <a:endParaRPr lang="en-US" sz="1300" kern="1200" dirty="0"/>
        </a:p>
      </dsp:txBody>
      <dsp:txXfrm>
        <a:off x="3123015" y="1434859"/>
        <a:ext cx="1310202" cy="1676882"/>
      </dsp:txXfrm>
    </dsp:sp>
    <dsp:sp modelId="{B8A6A748-D320-4A8D-AB5B-E80E5CFEDC9A}">
      <dsp:nvSpPr>
        <dsp:cNvPr id="0" name=""/>
        <dsp:cNvSpPr/>
      </dsp:nvSpPr>
      <dsp:spPr>
        <a:xfrm>
          <a:off x="4576695" y="1363980"/>
          <a:ext cx="1451960" cy="1818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TIADA PERUNTUKAN YANG MEMBENARKAN PECAHAN ATAU PENYATUAN PETAK, DLL.</a:t>
          </a:r>
          <a:endParaRPr lang="en-US" sz="1300" kern="1200" dirty="0"/>
        </a:p>
      </dsp:txBody>
      <dsp:txXfrm>
        <a:off x="4647574" y="1434859"/>
        <a:ext cx="1310202" cy="1676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0B258-201C-4917-9602-99069B45CE1F}">
      <dsp:nvSpPr>
        <dsp:cNvPr id="0" name=""/>
        <dsp:cNvSpPr/>
      </dsp:nvSpPr>
      <dsp:spPr>
        <a:xfrm>
          <a:off x="0" y="274387"/>
          <a:ext cx="7924800" cy="1254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SUBSEKSYEN 5(1), AKTA HAKMILIK STRATA 1985</a:t>
          </a:r>
          <a:endParaRPr lang="en-MY" sz="3200" b="1" kern="1200" dirty="0"/>
        </a:p>
      </dsp:txBody>
      <dsp:txXfrm>
        <a:off x="61256" y="335643"/>
        <a:ext cx="7802288" cy="1132313"/>
      </dsp:txXfrm>
    </dsp:sp>
    <dsp:sp modelId="{1B6B4E35-7C37-4E58-BB6F-2DBCFE9C9B2A}">
      <dsp:nvSpPr>
        <dsp:cNvPr id="0" name=""/>
        <dsp:cNvSpPr/>
      </dsp:nvSpPr>
      <dsp:spPr>
        <a:xfrm>
          <a:off x="0" y="1529212"/>
          <a:ext cx="7924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i="1" kern="1200" dirty="0" smtClean="0"/>
            <a:t>This Act shall be read and construed with the National Land Code as if it forms part thereof.</a:t>
          </a:r>
          <a:endParaRPr lang="en-MY" sz="2400" b="1" i="1" kern="1200" dirty="0"/>
        </a:p>
      </dsp:txBody>
      <dsp:txXfrm>
        <a:off x="0" y="1529212"/>
        <a:ext cx="7924800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2A138-D3EC-4238-AC6D-E190EED4CCE0}">
      <dsp:nvSpPr>
        <dsp:cNvPr id="0" name=""/>
        <dsp:cNvSpPr/>
      </dsp:nvSpPr>
      <dsp:spPr>
        <a:xfrm>
          <a:off x="3181" y="685801"/>
          <a:ext cx="2781783" cy="137159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PERMOHONAN PECAH BAHAGI BANGUNAN</a:t>
          </a:r>
        </a:p>
      </dsp:txBody>
      <dsp:txXfrm>
        <a:off x="3181" y="685801"/>
        <a:ext cx="2438884" cy="1371597"/>
      </dsp:txXfrm>
    </dsp:sp>
    <dsp:sp modelId="{07BCD09F-1DDF-4135-B15F-CD9A7CB930A1}">
      <dsp:nvSpPr>
        <dsp:cNvPr id="0" name=""/>
        <dsp:cNvSpPr/>
      </dsp:nvSpPr>
      <dsp:spPr>
        <a:xfrm>
          <a:off x="2228608" y="685801"/>
          <a:ext cx="2781783" cy="13715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HAKMILIK BERASINGAN (</a:t>
          </a:r>
          <a:r>
            <a:rPr lang="en-US" sz="1600" b="1" i="1" kern="1200" dirty="0" smtClean="0"/>
            <a:t>OWNERSHIP</a:t>
          </a:r>
          <a:r>
            <a:rPr lang="en-US" sz="1600" b="1" kern="1200" dirty="0" smtClean="0"/>
            <a:t>)</a:t>
          </a:r>
        </a:p>
      </dsp:txBody>
      <dsp:txXfrm>
        <a:off x="2914407" y="685801"/>
        <a:ext cx="1410186" cy="1371597"/>
      </dsp:txXfrm>
    </dsp:sp>
    <dsp:sp modelId="{27408662-E999-4513-8312-29FCB67BFD32}">
      <dsp:nvSpPr>
        <dsp:cNvPr id="0" name=""/>
        <dsp:cNvSpPr/>
      </dsp:nvSpPr>
      <dsp:spPr>
        <a:xfrm>
          <a:off x="4454035" y="685801"/>
          <a:ext cx="2781783" cy="137159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PERBADANAN PENGURUSAN (</a:t>
          </a:r>
          <a:r>
            <a:rPr lang="en-US" sz="1600" b="1" i="1" kern="1200" dirty="0" smtClean="0"/>
            <a:t>SELF REGULATE MANAGEMENT</a:t>
          </a:r>
          <a:r>
            <a:rPr lang="en-US" sz="1600" b="1" kern="1200" dirty="0" smtClean="0"/>
            <a:t>)</a:t>
          </a:r>
        </a:p>
      </dsp:txBody>
      <dsp:txXfrm>
        <a:off x="5139834" y="685801"/>
        <a:ext cx="1410186" cy="1371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3EA16-B32E-4DC1-9F93-90AB11324C4E}">
      <dsp:nvSpPr>
        <dsp:cNvPr id="0" name=""/>
        <dsp:cNvSpPr/>
      </dsp:nvSpPr>
      <dsp:spPr>
        <a:xfrm>
          <a:off x="4023" y="847903"/>
          <a:ext cx="2058246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AKTA HAKMILIK STRATA 1985</a:t>
          </a:r>
          <a:endParaRPr lang="en-US" sz="2300" b="1" kern="1200" dirty="0"/>
        </a:p>
      </dsp:txBody>
      <dsp:txXfrm>
        <a:off x="4023" y="847903"/>
        <a:ext cx="2058246" cy="1081575"/>
      </dsp:txXfrm>
    </dsp:sp>
    <dsp:sp modelId="{9A457B2B-2E4B-4BF9-A312-9F9CB7A1A1B3}">
      <dsp:nvSpPr>
        <dsp:cNvPr id="0" name=""/>
        <dsp:cNvSpPr/>
      </dsp:nvSpPr>
      <dsp:spPr>
        <a:xfrm>
          <a:off x="2062270" y="431626"/>
          <a:ext cx="411649" cy="179135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63A9-81E3-4215-B852-D3517180A9D4}">
      <dsp:nvSpPr>
        <dsp:cNvPr id="0" name=""/>
        <dsp:cNvSpPr/>
      </dsp:nvSpPr>
      <dsp:spPr>
        <a:xfrm>
          <a:off x="2638579" y="431626"/>
          <a:ext cx="5598430" cy="17913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 smtClean="0"/>
            <a:t>An Act to facilitate the </a:t>
          </a:r>
          <a:r>
            <a:rPr lang="en-US" sz="2300" b="1" i="1" kern="1200" dirty="0" smtClean="0">
              <a:solidFill>
                <a:srgbClr val="FFFF00"/>
              </a:solidFill>
            </a:rPr>
            <a:t>subdivision of building or land</a:t>
          </a:r>
          <a:r>
            <a:rPr lang="en-US" sz="2300" i="1" kern="1200" dirty="0" smtClean="0">
              <a:solidFill>
                <a:srgbClr val="FFFF00"/>
              </a:solidFill>
            </a:rPr>
            <a:t> </a:t>
          </a:r>
          <a:r>
            <a:rPr lang="en-US" sz="2300" i="1" kern="1200" dirty="0" smtClean="0"/>
            <a:t>into parcels, the </a:t>
          </a:r>
          <a:r>
            <a:rPr lang="en-US" sz="2300" b="1" i="1" kern="1200" dirty="0" smtClean="0">
              <a:solidFill>
                <a:srgbClr val="FFFF00"/>
              </a:solidFill>
            </a:rPr>
            <a:t>disposition of titles </a:t>
          </a:r>
          <a:r>
            <a:rPr lang="en-US" sz="2300" i="1" kern="1200" dirty="0" smtClean="0"/>
            <a:t>and the </a:t>
          </a:r>
          <a:r>
            <a:rPr lang="en-US" sz="2300" b="1" i="1" kern="1200" dirty="0" smtClean="0">
              <a:solidFill>
                <a:srgbClr val="FFFF00"/>
              </a:solidFill>
            </a:rPr>
            <a:t>collection of rent</a:t>
          </a:r>
          <a:r>
            <a:rPr lang="en-US" sz="2300" b="1" i="1" kern="1200" dirty="0" smtClean="0"/>
            <a:t> </a:t>
          </a:r>
          <a:r>
            <a:rPr lang="en-US" sz="2300" i="1" kern="1200" dirty="0" smtClean="0"/>
            <a:t>and for the purposes connected therewith.</a:t>
          </a:r>
          <a:endParaRPr lang="en-US" sz="2300" i="1" kern="1200" dirty="0"/>
        </a:p>
      </dsp:txBody>
      <dsp:txXfrm>
        <a:off x="2638579" y="431626"/>
        <a:ext cx="5598430" cy="1791358"/>
      </dsp:txXfrm>
    </dsp:sp>
    <dsp:sp modelId="{C37C3ED6-3BDD-4C8D-9CF9-46BCE779183B}">
      <dsp:nvSpPr>
        <dsp:cNvPr id="0" name=""/>
        <dsp:cNvSpPr/>
      </dsp:nvSpPr>
      <dsp:spPr>
        <a:xfrm>
          <a:off x="4023" y="3064661"/>
          <a:ext cx="2058246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AKTA PENGURUSAN STRATA 2013</a:t>
          </a:r>
          <a:endParaRPr lang="en-US" sz="2300" b="1" kern="1200" dirty="0"/>
        </a:p>
      </dsp:txBody>
      <dsp:txXfrm>
        <a:off x="4023" y="3064661"/>
        <a:ext cx="2058246" cy="1081575"/>
      </dsp:txXfrm>
    </dsp:sp>
    <dsp:sp modelId="{4329E995-A3D0-4116-BCDD-43C0311735FA}">
      <dsp:nvSpPr>
        <dsp:cNvPr id="0" name=""/>
        <dsp:cNvSpPr/>
      </dsp:nvSpPr>
      <dsp:spPr>
        <a:xfrm>
          <a:off x="2062270" y="2934793"/>
          <a:ext cx="411649" cy="145336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6E873-6373-4967-B252-DBE3C3B1EBAF}">
      <dsp:nvSpPr>
        <dsp:cNvPr id="0" name=""/>
        <dsp:cNvSpPr/>
      </dsp:nvSpPr>
      <dsp:spPr>
        <a:xfrm>
          <a:off x="2638579" y="2934793"/>
          <a:ext cx="5598430" cy="1453366"/>
        </a:xfrm>
        <a:prstGeom prst="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 smtClean="0"/>
            <a:t>An Act to provide for the proper </a:t>
          </a:r>
          <a:r>
            <a:rPr lang="en-US" sz="2300" b="1" i="1" kern="1200" dirty="0" smtClean="0">
              <a:solidFill>
                <a:srgbClr val="FFFF00"/>
              </a:solidFill>
            </a:rPr>
            <a:t>maintenance and management of buildings and common property</a:t>
          </a:r>
          <a:r>
            <a:rPr lang="en-US" sz="2300" i="1" kern="1200" dirty="0" smtClean="0"/>
            <a:t>, and for related matters.</a:t>
          </a:r>
          <a:endParaRPr lang="en-US" sz="2300" i="1" kern="1200" dirty="0"/>
        </a:p>
      </dsp:txBody>
      <dsp:txXfrm>
        <a:off x="2638579" y="2934793"/>
        <a:ext cx="5598430" cy="1453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D785-E76C-4166-BF50-43AEB5F0D085}">
      <dsp:nvSpPr>
        <dsp:cNvPr id="0" name=""/>
        <dsp:cNvSpPr/>
      </dsp:nvSpPr>
      <dsp:spPr>
        <a:xfrm>
          <a:off x="4693" y="0"/>
          <a:ext cx="2816352" cy="218670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379F59-BE3D-42AE-8814-E2D810652258}">
      <dsp:nvSpPr>
        <dsp:cNvPr id="0" name=""/>
        <dsp:cNvSpPr/>
      </dsp:nvSpPr>
      <dsp:spPr>
        <a:xfrm>
          <a:off x="2905536" y="0"/>
          <a:ext cx="4779264" cy="218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AKTA HAKMILIK STRATA 1985</a:t>
          </a:r>
          <a:endParaRPr lang="en-MY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PENDAFTARAN DAN PENGELUARAN HAKMILIK STRATA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PERMOHONAN  DAN KELULUSAN HAKMILIK STRATA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KUTIPAN CUKAI PETAK</a:t>
          </a:r>
          <a:endParaRPr lang="en-MY" sz="1600" b="0" kern="1200" dirty="0"/>
        </a:p>
      </dsp:txBody>
      <dsp:txXfrm>
        <a:off x="2905536" y="0"/>
        <a:ext cx="4779264" cy="2186702"/>
      </dsp:txXfrm>
    </dsp:sp>
    <dsp:sp modelId="{E1CC9612-00B0-4100-A4A9-38F14EF185FC}">
      <dsp:nvSpPr>
        <dsp:cNvPr id="0" name=""/>
        <dsp:cNvSpPr/>
      </dsp:nvSpPr>
      <dsp:spPr>
        <a:xfrm>
          <a:off x="849599" y="2368928"/>
          <a:ext cx="2816352" cy="2186702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4D7007-CFAE-4CD1-8DC2-39CA6170DA96}">
      <dsp:nvSpPr>
        <dsp:cNvPr id="0" name=""/>
        <dsp:cNvSpPr/>
      </dsp:nvSpPr>
      <dsp:spPr>
        <a:xfrm>
          <a:off x="3750442" y="2368928"/>
          <a:ext cx="4779264" cy="218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AKTA PENGURUSAN STRATA 2013</a:t>
          </a:r>
          <a:endParaRPr lang="en-MY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PENTADBIRAN PERBADANAN PENGURUSAN</a:t>
          </a:r>
          <a:endParaRPr lang="en-MY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PENGURUSAN SKIM BERSTRATA</a:t>
          </a:r>
          <a:endParaRPr lang="en-MY" sz="1600" b="0" kern="1200" dirty="0"/>
        </a:p>
      </dsp:txBody>
      <dsp:txXfrm>
        <a:off x="3750442" y="2368928"/>
        <a:ext cx="4779264" cy="218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201D68-44CB-4EB3-A7DF-CD3B8E848286}" type="datetimeFigureOut">
              <a:rPr lang="en-US"/>
              <a:pPr>
                <a:defRPr/>
              </a:pPr>
              <a:t>24/04/17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0F1717-34A2-4CF3-A676-3899D6E9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A69FC0-7982-4B2A-9099-E0FAD0A194D1}" type="datetimeFigureOut">
              <a:rPr lang="en-US"/>
              <a:pPr>
                <a:defRPr/>
              </a:pPr>
              <a:t>24/04/17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946447-3FB9-40AD-86F5-74DF61940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E9AAD-18A4-4CF1-A72B-3885F450E9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Borang</a:t>
            </a:r>
            <a:r>
              <a:rPr lang="en-US" altLang="en-US" dirty="0" smtClean="0"/>
              <a:t> 2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Indeks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Daftar</a:t>
            </a:r>
            <a:r>
              <a:rPr lang="en-US" altLang="en-US" dirty="0" smtClean="0"/>
              <a:t> Strata</a:t>
            </a:r>
          </a:p>
          <a:p>
            <a:r>
              <a:rPr lang="en-US" altLang="en-US" dirty="0" err="1" smtClean="0"/>
              <a:t>Borang</a:t>
            </a:r>
            <a:r>
              <a:rPr lang="en-US" altLang="en-US" dirty="0" smtClean="0"/>
              <a:t> 3 </a:t>
            </a:r>
            <a:r>
              <a:rPr lang="mr-IN" altLang="en-US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Penyata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Daftar</a:t>
            </a:r>
            <a:r>
              <a:rPr lang="en-US" altLang="en-US" baseline="0" dirty="0" smtClean="0"/>
              <a:t> Strata (memorial, </a:t>
            </a:r>
            <a:r>
              <a:rPr lang="en-US" altLang="en-US" baseline="0" dirty="0" err="1" smtClean="0"/>
              <a:t>endorsan.dll</a:t>
            </a:r>
            <a:r>
              <a:rPr lang="en-US" altLang="en-US" baseline="0" dirty="0" smtClean="0"/>
              <a:t>)</a:t>
            </a:r>
          </a:p>
          <a:p>
            <a:r>
              <a:rPr lang="en-US" altLang="en-US" baseline="0" dirty="0" err="1" smtClean="0"/>
              <a:t>Borang</a:t>
            </a:r>
            <a:r>
              <a:rPr lang="en-US" altLang="en-US" baseline="0" dirty="0" smtClean="0"/>
              <a:t> 4 </a:t>
            </a:r>
            <a:r>
              <a:rPr lang="mr-IN" altLang="en-US" baseline="0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Hakmilik</a:t>
            </a:r>
            <a:r>
              <a:rPr lang="en-US" altLang="en-US" baseline="0" dirty="0" smtClean="0"/>
              <a:t> Strata</a:t>
            </a:r>
          </a:p>
          <a:p>
            <a:r>
              <a:rPr lang="en-US" altLang="en-US" baseline="0" dirty="0" err="1" smtClean="0"/>
              <a:t>Borang</a:t>
            </a:r>
            <a:r>
              <a:rPr lang="en-US" altLang="en-US" baseline="0" dirty="0" smtClean="0"/>
              <a:t> 4A </a:t>
            </a:r>
            <a:r>
              <a:rPr lang="mr-IN" altLang="en-US" baseline="0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Hakmilik</a:t>
            </a:r>
            <a:r>
              <a:rPr lang="en-US" altLang="en-US" baseline="0" dirty="0" smtClean="0"/>
              <a:t> Strata </a:t>
            </a:r>
            <a:r>
              <a:rPr lang="en-US" altLang="en-US" baseline="0" dirty="0" err="1" smtClean="0"/>
              <a:t>Sementara</a:t>
            </a:r>
            <a:r>
              <a:rPr lang="en-US" altLang="en-US" baseline="0" smtClean="0"/>
              <a:t> 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Borang</a:t>
            </a:r>
            <a:r>
              <a:rPr lang="en-US" altLang="en-US" dirty="0" smtClean="0"/>
              <a:t> 2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Indeks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Daftar</a:t>
            </a:r>
            <a:r>
              <a:rPr lang="en-US" altLang="en-US" dirty="0" smtClean="0"/>
              <a:t> Strata</a:t>
            </a:r>
          </a:p>
          <a:p>
            <a:r>
              <a:rPr lang="en-US" altLang="en-US" dirty="0" err="1" smtClean="0"/>
              <a:t>Borang</a:t>
            </a:r>
            <a:r>
              <a:rPr lang="en-US" altLang="en-US" dirty="0" smtClean="0"/>
              <a:t> 3 </a:t>
            </a:r>
            <a:r>
              <a:rPr lang="mr-IN" altLang="en-US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Penyata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Daftar</a:t>
            </a:r>
            <a:r>
              <a:rPr lang="en-US" altLang="en-US" baseline="0" dirty="0" smtClean="0"/>
              <a:t> Strata (memorial, </a:t>
            </a:r>
            <a:r>
              <a:rPr lang="en-US" altLang="en-US" baseline="0" dirty="0" err="1" smtClean="0"/>
              <a:t>endorsan.dll</a:t>
            </a:r>
            <a:r>
              <a:rPr lang="en-US" altLang="en-US" baseline="0" dirty="0" smtClean="0"/>
              <a:t>)</a:t>
            </a:r>
          </a:p>
          <a:p>
            <a:r>
              <a:rPr lang="en-US" altLang="en-US" baseline="0" dirty="0" err="1" smtClean="0"/>
              <a:t>Borang</a:t>
            </a:r>
            <a:r>
              <a:rPr lang="en-US" altLang="en-US" baseline="0" dirty="0" smtClean="0"/>
              <a:t> 4 </a:t>
            </a:r>
            <a:r>
              <a:rPr lang="mr-IN" altLang="en-US" baseline="0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Hakmilik</a:t>
            </a:r>
            <a:r>
              <a:rPr lang="en-US" altLang="en-US" baseline="0" dirty="0" smtClean="0"/>
              <a:t> Strata</a:t>
            </a:r>
          </a:p>
          <a:p>
            <a:r>
              <a:rPr lang="en-US" altLang="en-US" baseline="0" dirty="0" err="1" smtClean="0"/>
              <a:t>Borang</a:t>
            </a:r>
            <a:r>
              <a:rPr lang="en-US" altLang="en-US" baseline="0" dirty="0" smtClean="0"/>
              <a:t> 4A </a:t>
            </a:r>
            <a:r>
              <a:rPr lang="mr-IN" altLang="en-US" baseline="0" dirty="0" smtClean="0"/>
              <a:t>–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Hakmilik</a:t>
            </a:r>
            <a:r>
              <a:rPr lang="en-US" altLang="en-US" baseline="0" dirty="0" smtClean="0"/>
              <a:t> Strata </a:t>
            </a:r>
            <a:r>
              <a:rPr lang="en-US" altLang="en-US" baseline="0" dirty="0" err="1" smtClean="0"/>
              <a:t>Sementara</a:t>
            </a:r>
            <a:r>
              <a:rPr lang="en-US" altLang="en-US" baseline="0" dirty="0" smtClean="0"/>
              <a:t>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9A69-1D93-4873-9779-089A555650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KTN:</a:t>
            </a:r>
            <a:r>
              <a:rPr lang="en-US" altLang="en-US" baseline="0" dirty="0" smtClean="0"/>
              <a:t> Part 9, Chapter 4 (Section 151-157)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ABD1A-8067-43FE-8270-62186FF4FA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KTN:</a:t>
            </a:r>
            <a:r>
              <a:rPr lang="en-US" altLang="en-US" baseline="0" dirty="0" smtClean="0"/>
              <a:t> Part 9, Chapter 4 (Section 151-157) - </a:t>
            </a:r>
            <a:r>
              <a:rPr lang="en-US" altLang="en-US" baseline="0" dirty="0" err="1" smtClean="0"/>
              <a:t>dimansuhkan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Dibaca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ditafsirkan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KTN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Mana-mana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peruntukan</a:t>
            </a:r>
            <a:r>
              <a:rPr lang="en-US" altLang="en-US" baseline="0" dirty="0" smtClean="0"/>
              <a:t> KTN yang </a:t>
            </a:r>
            <a:r>
              <a:rPr lang="en-US" altLang="en-US" baseline="0" dirty="0" err="1" smtClean="0"/>
              <a:t>tidak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berlawanan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dengan</a:t>
            </a:r>
            <a:r>
              <a:rPr lang="en-US" altLang="en-US" baseline="0" dirty="0" smtClean="0"/>
              <a:t> AHS yang </a:t>
            </a:r>
            <a:r>
              <a:rPr lang="en-US" altLang="en-US" baseline="0" dirty="0" err="1" smtClean="0"/>
              <a:t>boleh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dipakai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bagi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petak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adalah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terpakai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C498D-C578-4481-A0F2-8CC1B5A0A3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0100-C301-4490-BF4B-A048DC892A52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E966-8478-4E6E-8D9D-EA472834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4ABC-BE1A-4892-A297-FC695CC3CA30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82B4-A299-45C6-82D8-6F7489073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20E-9CC7-41BA-A6D2-378BFA9789EF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665E-0B53-4573-8660-E4BEE9302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DDD5-15D5-441B-B2C9-634618C83C6C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FE16-69F4-435D-A1E1-CD46081CA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AD75-6414-4293-BB64-90E3F976F0DE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74FD-8C60-4EB8-9AA2-0AE14AA07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065B-237C-4F51-B48F-D258AFFC055E}" type="datetime1">
              <a:rPr lang="en-US" smtClean="0"/>
              <a:t>24/04/17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0F27-9FC2-4192-9540-BD601028C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4ED7-67CA-4600-9610-6F401A077E2B}" type="datetime1">
              <a:rPr lang="en-US" smtClean="0"/>
              <a:t>24/04/17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EF8-2FFD-4CA1-AC72-DEE3DE81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76E3-2AFD-4C81-B646-A6436E48116B}" type="datetime1">
              <a:rPr lang="en-US" smtClean="0"/>
              <a:t>24/04/17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C9DF-AC95-4290-9273-7B93D217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CCEB-8016-4EC8-860D-9C331F72654D}" type="datetime1">
              <a:rPr lang="en-US" smtClean="0"/>
              <a:t>24/04/17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10C9-4FBD-48B5-9FB8-04A104F64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9E9-CE4F-4907-97F4-8B62A787BCA9}" type="datetime1">
              <a:rPr lang="en-US" smtClean="0"/>
              <a:t>24/04/17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F679-262C-4C26-9F3D-B39ED46C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FD40-F705-4F29-B8B4-F911D4AE3E66}" type="datetime1">
              <a:rPr lang="en-US" smtClean="0"/>
              <a:t>24/04/17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70DF-E642-49BF-A8D3-06A7F314C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FB505-903D-4167-9B14-4484283117A9}" type="datetime1">
              <a:rPr lang="en-US" smtClean="0"/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4126F-15AA-4E1B-A9F9-94358780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0.xml"/><Relationship Id="rId12" Type="http://schemas.openxmlformats.org/officeDocument/2006/relationships/diagramQuickStyle" Target="../diagrams/quickStyle10.xml"/><Relationship Id="rId13" Type="http://schemas.openxmlformats.org/officeDocument/2006/relationships/diagramColors" Target="../diagrams/colors10.xml"/><Relationship Id="rId14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15.png"/><Relationship Id="rId11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1.xml"/><Relationship Id="rId12" Type="http://schemas.openxmlformats.org/officeDocument/2006/relationships/diagramQuickStyle" Target="../diagrams/quickStyle11.xml"/><Relationship Id="rId13" Type="http://schemas.openxmlformats.org/officeDocument/2006/relationships/diagramColors" Target="../diagrams/colors11.xml"/><Relationship Id="rId14" Type="http://schemas.microsoft.com/office/2007/relationships/diagramDrawing" Target="../diagrams/drawing11.xml"/><Relationship Id="rId15" Type="http://schemas.openxmlformats.org/officeDocument/2006/relationships/diagramData" Target="../diagrams/data12.xml"/><Relationship Id="rId16" Type="http://schemas.openxmlformats.org/officeDocument/2006/relationships/diagramLayout" Target="../diagrams/layout12.xml"/><Relationship Id="rId17" Type="http://schemas.openxmlformats.org/officeDocument/2006/relationships/diagramQuickStyle" Target="../diagrams/quickStyle12.xml"/><Relationship Id="rId18" Type="http://schemas.openxmlformats.org/officeDocument/2006/relationships/diagramColors" Target="../diagrams/colors12.xml"/><Relationship Id="rId19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6" Type="http://schemas.microsoft.com/office/2007/relationships/hdphoto" Target="../media/hdphoto2.wdp"/><Relationship Id="rId7" Type="http://schemas.openxmlformats.org/officeDocument/2006/relationships/image" Target="../media/image25.emf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4.xml"/><Relationship Id="rId9" Type="http://schemas.openxmlformats.org/officeDocument/2006/relationships/diagramLayout" Target="../diagrams/layout14.xml"/><Relationship Id="rId10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0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5.xml"/><Relationship Id="rId12" Type="http://schemas.microsoft.com/office/2007/relationships/diagramDrawing" Target="../diagrams/drawing15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5.xml"/><Relationship Id="rId9" Type="http://schemas.openxmlformats.org/officeDocument/2006/relationships/diagramLayout" Target="../diagrams/layout15.xml"/><Relationship Id="rId10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6.xml"/><Relationship Id="rId12" Type="http://schemas.microsoft.com/office/2007/relationships/diagramDrawing" Target="../diagrams/drawing16.xml"/><Relationship Id="rId13" Type="http://schemas.openxmlformats.org/officeDocument/2006/relationships/image" Target="../media/image32.png"/><Relationship Id="rId14" Type="http://schemas.openxmlformats.org/officeDocument/2006/relationships/image" Target="../media/image9.png"/><Relationship Id="rId1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6.xml"/><Relationship Id="rId9" Type="http://schemas.openxmlformats.org/officeDocument/2006/relationships/diagramLayout" Target="../diagrams/layout16.xml"/><Relationship Id="rId10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7.xml"/><Relationship Id="rId12" Type="http://schemas.openxmlformats.org/officeDocument/2006/relationships/diagramColors" Target="../diagrams/colors17.xml"/><Relationship Id="rId13" Type="http://schemas.microsoft.com/office/2007/relationships/diagramDrawing" Target="../diagrams/drawing17.xml"/><Relationship Id="rId14" Type="http://schemas.openxmlformats.org/officeDocument/2006/relationships/image" Target="../media/image9.png"/><Relationship Id="rId1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32.png"/><Relationship Id="rId9" Type="http://schemas.openxmlformats.org/officeDocument/2006/relationships/diagramData" Target="../diagrams/data17.xml"/><Relationship Id="rId10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8.xml"/><Relationship Id="rId12" Type="http://schemas.microsoft.com/office/2007/relationships/diagramDrawing" Target="../diagrams/drawing18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8.xml"/><Relationship Id="rId9" Type="http://schemas.openxmlformats.org/officeDocument/2006/relationships/diagramLayout" Target="../diagrams/layout18.xml"/><Relationship Id="rId10" Type="http://schemas.openxmlformats.org/officeDocument/2006/relationships/diagramQuickStyle" Target="../diagrams/quickStyl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9.xml"/><Relationship Id="rId12" Type="http://schemas.microsoft.com/office/2007/relationships/diagramDrawing" Target="../diagrams/drawing19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19.xml"/><Relationship Id="rId9" Type="http://schemas.openxmlformats.org/officeDocument/2006/relationships/diagramLayout" Target="../diagrams/layout19.xml"/><Relationship Id="rId10" Type="http://schemas.openxmlformats.org/officeDocument/2006/relationships/diagramQuickStyle" Target="../diagrams/quickStyle19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33.pn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hyperlink" Target="http://www.jkptg.gov.m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image" Target="../media/image8.jpeg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7.xml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4.wdp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Documents and Settings\dzulhaili\Desktop\Graphic - Strata Building\detailed_high_rise_building_complex_3d_model_3d_model_max__73c8fc71-d5f1-447a-bf91-9e076368d94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6855" b="45688"/>
          <a:stretch/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09600"/>
            <a:ext cx="1269274" cy="9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828800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ITC Bookman Demi" pitchFamily="18" charset="0"/>
              </a:rPr>
              <a:t>PENGENALAN</a:t>
            </a:r>
          </a:p>
          <a:p>
            <a:pPr algn="r"/>
            <a:r>
              <a:rPr lang="en-US" sz="4400" b="1" dirty="0" smtClean="0">
                <a:latin typeface="ITC Bookman Demi" pitchFamily="18" charset="0"/>
              </a:rPr>
              <a:t>AKTA HAKMILIK STRATA 1985</a:t>
            </a:r>
            <a:endParaRPr lang="en-US" sz="4400" b="1" dirty="0">
              <a:latin typeface="ITC Bookman Demi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3733800" y="5562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BAHAGIAN HAKMILIK STRATA DAN STRATUM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JABATAN KETUA PENGARAH TANAH DAN GALIAN PERSEKUTUAN</a:t>
            </a:r>
            <a:endParaRPr lang="en-US" altLang="en-US" sz="1200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733800" y="6019800"/>
            <a:ext cx="4800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 bwMode="auto">
          <a:xfrm>
            <a:off x="3733800" y="6019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b="1" dirty="0" smtClean="0"/>
              <a:t>INSTITUT TANAH DAN UKUR NEGARA (INSTUN)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b="1" smtClean="0"/>
              <a:t>25 </a:t>
            </a:r>
            <a:r>
              <a:rPr lang="en-US" altLang="en-US" sz="1400" b="1" dirty="0" smtClean="0"/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165472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PERBEZAAN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AKTA PENGURUSAN STRATA 2013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36668661"/>
              </p:ext>
            </p:extLst>
          </p:nvPr>
        </p:nvGraphicFramePr>
        <p:xfrm>
          <a:off x="451483" y="1371600"/>
          <a:ext cx="8241034" cy="491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0" name="Picture 29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6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PERBEZAAN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AKTA PENGURUSAN STRATA 2013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12426339"/>
              </p:ext>
            </p:extLst>
          </p:nvPr>
        </p:nvGraphicFramePr>
        <p:xfrm>
          <a:off x="304800" y="1447800"/>
          <a:ext cx="8534400" cy="455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EVOLUSI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>
            <a:off x="2001982" y="1308709"/>
            <a:ext cx="3" cy="4719637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V="1">
            <a:off x="0" y="5999957"/>
            <a:ext cx="9144000" cy="150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>
            <a:off x="5507182" y="1290144"/>
            <a:ext cx="0" cy="4724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81000" y="1346117"/>
            <a:ext cx="1468582" cy="16641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CAP </a:t>
            </a:r>
            <a:r>
              <a:rPr lang="en-GB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Federated </a:t>
            </a:r>
            <a:r>
              <a:rPr lang="en-US" sz="1400" b="1" dirty="0">
                <a:solidFill>
                  <a:schemeClr val="bg1"/>
                </a:solidFill>
              </a:rPr>
              <a:t>Malay States Land Code </a:t>
            </a:r>
            <a:r>
              <a:rPr lang="en-US" sz="1400" b="1" dirty="0" smtClean="0">
                <a:solidFill>
                  <a:schemeClr val="bg1"/>
                </a:solidFill>
              </a:rPr>
              <a:t>1926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154382" y="1346117"/>
            <a:ext cx="1447800" cy="1633397"/>
          </a:xfrm>
          <a:prstGeom prst="rect">
            <a:avLst/>
          </a:prstGeom>
          <a:solidFill>
            <a:srgbClr val="663300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ACT 56/1965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National </a:t>
            </a:r>
            <a:r>
              <a:rPr lang="en-GB" sz="1400" b="1" dirty="0">
                <a:solidFill>
                  <a:schemeClr val="bg1"/>
                </a:solidFill>
              </a:rPr>
              <a:t>Land Code </a:t>
            </a:r>
            <a:r>
              <a:rPr lang="en-GB" sz="1400" b="1" dirty="0" smtClean="0">
                <a:solidFill>
                  <a:schemeClr val="bg1"/>
                </a:solidFill>
              </a:rPr>
              <a:t>1965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3906982" y="1331833"/>
            <a:ext cx="1475912" cy="163339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 </a:t>
            </a:r>
            <a:r>
              <a:rPr lang="en-GB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</a:rPr>
              <a:t>Strata </a:t>
            </a:r>
            <a:r>
              <a:rPr lang="en-GB" sz="1400" b="1" dirty="0">
                <a:solidFill>
                  <a:schemeClr val="bg1"/>
                </a:solidFill>
              </a:rPr>
              <a:t>Titles Act </a:t>
            </a:r>
            <a:r>
              <a:rPr lang="en-GB" sz="1400" b="1" dirty="0" smtClean="0">
                <a:solidFill>
                  <a:schemeClr val="bg1"/>
                </a:solidFill>
              </a:rPr>
              <a:t>1985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5662757" y="1330882"/>
            <a:ext cx="3121026" cy="120251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sz="1600" dirty="0">
                <a:solidFill>
                  <a:srgbClr val="FFFF00"/>
                </a:solidFill>
              </a:rPr>
              <a:t>ACT </a:t>
            </a:r>
            <a:r>
              <a:rPr lang="en-GB" sz="1600" dirty="0" smtClean="0">
                <a:solidFill>
                  <a:srgbClr val="FFFF00"/>
                </a:solidFill>
              </a:rPr>
              <a:t>A753</a:t>
            </a:r>
          </a:p>
          <a:p>
            <a:endParaRPr lang="en-GB" sz="1400" dirty="0" smtClean="0">
              <a:solidFill>
                <a:srgbClr val="FFFF00"/>
              </a:solidFill>
            </a:endParaRPr>
          </a:p>
          <a:p>
            <a:r>
              <a:rPr lang="en-GB" sz="1400" dirty="0">
                <a:solidFill>
                  <a:srgbClr val="FFFF00"/>
                </a:solidFill>
                <a:latin typeface="+mn-lt"/>
              </a:rPr>
              <a:t>Strata </a:t>
            </a:r>
            <a:r>
              <a:rPr lang="en-GB" sz="1400" dirty="0" smtClean="0">
                <a:solidFill>
                  <a:srgbClr val="FFFF00"/>
                </a:solidFill>
                <a:latin typeface="+mn-lt"/>
              </a:rPr>
              <a:t>Titles (Amendment) </a:t>
            </a:r>
            <a:r>
              <a:rPr lang="en-GB" sz="1400" dirty="0">
                <a:solidFill>
                  <a:srgbClr val="FFFF00"/>
                </a:solidFill>
                <a:latin typeface="+mn-lt"/>
              </a:rPr>
              <a:t>Act </a:t>
            </a:r>
            <a:r>
              <a:rPr lang="en-GB" sz="1400" dirty="0" smtClean="0">
                <a:solidFill>
                  <a:srgbClr val="FFFF00"/>
                </a:solidFill>
                <a:latin typeface="+mn-lt"/>
              </a:rPr>
              <a:t>1990</a:t>
            </a:r>
            <a:endParaRPr lang="en-GB" sz="1400" dirty="0">
              <a:solidFill>
                <a:srgbClr val="FFFF00"/>
              </a:solidFill>
              <a:latin typeface="+mn-lt"/>
            </a:endParaRPr>
          </a:p>
          <a:p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906982" y="5639924"/>
            <a:ext cx="1475912" cy="30995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1985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5680499" y="5638800"/>
            <a:ext cx="3103283" cy="30995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1990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401782" y="5658058"/>
            <a:ext cx="1468582" cy="30995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1926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2147052" y="5639158"/>
            <a:ext cx="1455129" cy="30995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1966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Left-Right Arrow 88"/>
          <p:cNvSpPr/>
          <p:nvPr/>
        </p:nvSpPr>
        <p:spPr>
          <a:xfrm>
            <a:off x="5662758" y="2570667"/>
            <a:ext cx="3121026" cy="52291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Amending Laws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401782" y="3111543"/>
            <a:ext cx="1468582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Ownership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Tenancy in Common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 Unit System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/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2154382" y="3124519"/>
            <a:ext cx="1468582" cy="246439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Subsidiary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 provisional blocks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 accessory parcels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906982" y="3111543"/>
            <a:ext cx="1475912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Provisional Blocks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Accessory parcels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Provision for Low Cost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3754582" y="1271752"/>
            <a:ext cx="0" cy="4746256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5680500" y="3124167"/>
            <a:ext cx="3103283" cy="24643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Mandatory requirement to apply strata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Application for provisional 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Strata Register Book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Bylaws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Warrant of attachment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Restrictions during initial period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Failure to pay amount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demanded,etc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01" name="Picture 100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102" name="Straight Connector 101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4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50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EVOLUSI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8100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/>
          <p:nvPr/>
        </p:nvCxnSpPr>
        <p:spPr bwMode="auto">
          <a:xfrm flipV="1">
            <a:off x="0" y="6601777"/>
            <a:ext cx="9144000" cy="150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1983828" y="990600"/>
            <a:ext cx="0" cy="56187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2122288" y="993986"/>
            <a:ext cx="1382912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 A1107</a:t>
            </a:r>
          </a:p>
          <a:p>
            <a:pPr lvl="0" algn="ctr"/>
            <a:endParaRPr lang="en-GB" sz="1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FFFF00"/>
                </a:solidFill>
              </a:rPr>
              <a:t>Strata </a:t>
            </a:r>
            <a:r>
              <a:rPr lang="en-GB" sz="1400" b="1" dirty="0">
                <a:solidFill>
                  <a:srgbClr val="FFFF00"/>
                </a:solidFill>
              </a:rPr>
              <a:t>Titles (Amendment) Act 2001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22497" y="990600"/>
            <a:ext cx="1344403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sz="1600" dirty="0">
                <a:solidFill>
                  <a:srgbClr val="FFFF00"/>
                </a:solidFill>
              </a:rPr>
              <a:t>ACT </a:t>
            </a:r>
            <a:r>
              <a:rPr lang="en-GB" sz="1600" dirty="0" smtClean="0">
                <a:solidFill>
                  <a:srgbClr val="FFFF00"/>
                </a:solidFill>
              </a:rPr>
              <a:t>A951</a:t>
            </a:r>
          </a:p>
          <a:p>
            <a:endParaRPr lang="en-GB" sz="1400" dirty="0" smtClean="0">
              <a:solidFill>
                <a:srgbClr val="FFFF00"/>
              </a:solidFill>
              <a:latin typeface="+mn-lt"/>
            </a:endParaRPr>
          </a:p>
          <a:p>
            <a:r>
              <a:rPr lang="en-GB" sz="1400" dirty="0" smtClean="0">
                <a:solidFill>
                  <a:srgbClr val="FFFF00"/>
                </a:solidFill>
                <a:latin typeface="+mn-lt"/>
              </a:rPr>
              <a:t>Strata </a:t>
            </a:r>
            <a:r>
              <a:rPr lang="en-GB" sz="1400" dirty="0">
                <a:solidFill>
                  <a:srgbClr val="FFFF00"/>
                </a:solidFill>
                <a:latin typeface="+mn-lt"/>
              </a:rPr>
              <a:t>Titles (Amendment) Act </a:t>
            </a:r>
            <a:r>
              <a:rPr lang="en-GB" sz="1400" dirty="0" smtClean="0">
                <a:solidFill>
                  <a:srgbClr val="FFFF00"/>
                </a:solidFill>
                <a:latin typeface="+mn-lt"/>
              </a:rPr>
              <a:t>1996</a:t>
            </a:r>
            <a:endParaRPr lang="en-GB" sz="1400" dirty="0">
              <a:solidFill>
                <a:srgbClr val="FFFF00"/>
              </a:solidFill>
              <a:latin typeface="+mn-lt"/>
            </a:endParaRPr>
          </a:p>
          <a:p>
            <a:endParaRPr lang="en-GB" sz="1600" dirty="0"/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533400" y="6256933"/>
            <a:ext cx="1333499" cy="309958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1996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2136940" y="6243026"/>
            <a:ext cx="1368260" cy="30995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2001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780575" y="1003704"/>
            <a:ext cx="1324825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</a:t>
            </a:r>
            <a:r>
              <a:rPr lang="en-GB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A1290</a:t>
            </a:r>
          </a:p>
          <a:p>
            <a:pPr algn="ctr"/>
            <a:endParaRPr lang="en-GB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FF00"/>
                </a:solidFill>
              </a:rPr>
              <a:t>Strata </a:t>
            </a:r>
            <a:r>
              <a:rPr lang="en-GB" sz="1400" b="1" dirty="0">
                <a:solidFill>
                  <a:srgbClr val="FFFF00"/>
                </a:solidFill>
              </a:rPr>
              <a:t>Titles (Amendment) Act 2007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3795287" y="6243026"/>
            <a:ext cx="1324825" cy="3099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2007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5413375" y="1003705"/>
            <a:ext cx="1368425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</a:t>
            </a:r>
            <a:r>
              <a:rPr lang="en-GB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A1450</a:t>
            </a:r>
          </a:p>
          <a:p>
            <a:pPr lvl="0" algn="ctr"/>
            <a:endParaRPr lang="en-GB" sz="1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FFFF00"/>
                </a:solidFill>
              </a:rPr>
              <a:t>Strata </a:t>
            </a:r>
            <a:r>
              <a:rPr lang="en-GB" sz="1400" b="1" dirty="0">
                <a:solidFill>
                  <a:srgbClr val="FFFF00"/>
                </a:solidFill>
              </a:rPr>
              <a:t>Titles (</a:t>
            </a:r>
            <a:r>
              <a:rPr lang="en-GB" sz="1400" b="1" dirty="0" smtClean="0">
                <a:solidFill>
                  <a:srgbClr val="FFFF00"/>
                </a:solidFill>
              </a:rPr>
              <a:t>Amendment) </a:t>
            </a:r>
            <a:r>
              <a:rPr lang="en-GB" sz="1400" b="1" dirty="0">
                <a:solidFill>
                  <a:srgbClr val="FFFF00"/>
                </a:solidFill>
              </a:rPr>
              <a:t>Act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5413376" y="6237352"/>
            <a:ext cx="1368424" cy="309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2015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3780572" y="2988028"/>
            <a:ext cx="1324828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Land Parcel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SPTB Strata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Commissioner of Building (COB)- administer </a:t>
            </a: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Special Building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Deletion of Provision for Low </a:t>
            </a: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2136940" y="2974773"/>
            <a:ext cx="1368259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Strata Titles Board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Power of PTG to appoint management agent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/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522497" y="2974773"/>
            <a:ext cx="1344403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QT with Certified Plan for application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FT upon approval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Strata title for single  storey  buildings in mixed projects.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dirty="0"/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5413375" y="3024877"/>
            <a:ext cx="1368424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Vacant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Possession with Strata Titles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Sub Mc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eTanah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Strata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Provisional Strata Titles for Land Parcel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Super  Structure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Certificate of Proposed Strata Plan (CPSP)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basement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048498" y="3030698"/>
            <a:ext cx="1333502" cy="31415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of rent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 provision on special building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Forfeiture and vesting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acquisition of subdivided building or land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eft-Right Arrow 88"/>
          <p:cNvSpPr/>
          <p:nvPr/>
        </p:nvSpPr>
        <p:spPr>
          <a:xfrm>
            <a:off x="533401" y="2514600"/>
            <a:ext cx="7848599" cy="52291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Amending Laws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7048498" y="1003705"/>
            <a:ext cx="1333502" cy="14487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ACT </a:t>
            </a:r>
            <a:r>
              <a:rPr lang="en-GB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A1518</a:t>
            </a:r>
          </a:p>
          <a:p>
            <a:pPr lvl="0" algn="ctr"/>
            <a:endParaRPr lang="en-GB" sz="1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FFFF00"/>
                </a:solidFill>
              </a:rPr>
              <a:t>Strata </a:t>
            </a:r>
            <a:r>
              <a:rPr lang="en-GB" sz="1400" b="1" dirty="0">
                <a:solidFill>
                  <a:srgbClr val="FFFF00"/>
                </a:solidFill>
              </a:rPr>
              <a:t>Titles (</a:t>
            </a:r>
            <a:r>
              <a:rPr lang="en-GB" sz="1400" b="1" dirty="0" smtClean="0">
                <a:solidFill>
                  <a:srgbClr val="FFFF00"/>
                </a:solidFill>
              </a:rPr>
              <a:t>Amendment) </a:t>
            </a:r>
            <a:r>
              <a:rPr lang="en-GB" sz="1400" b="1" dirty="0">
                <a:solidFill>
                  <a:srgbClr val="FFFF00"/>
                </a:solidFill>
              </a:rPr>
              <a:t>Act </a:t>
            </a:r>
            <a:r>
              <a:rPr lang="en-GB" sz="1400" b="1" dirty="0" smtClean="0">
                <a:solidFill>
                  <a:srgbClr val="FFFF00"/>
                </a:solidFill>
              </a:rPr>
              <a:t>2016</a:t>
            </a:r>
            <a:endParaRPr lang="en-GB" sz="14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048498" y="6243026"/>
            <a:ext cx="1333502" cy="309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657600" y="997289"/>
            <a:ext cx="0" cy="56044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5260428" y="1008895"/>
            <a:ext cx="0" cy="5600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6934200" y="1008895"/>
            <a:ext cx="0" cy="5592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7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598240"/>
            <a:ext cx="7391400" cy="1274195"/>
          </a:xfrm>
          <a:ln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</a:t>
            </a:r>
            <a: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1985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KONSEP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795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563" y="986308"/>
            <a:ext cx="8778875" cy="5066287"/>
            <a:chOff x="0" y="228600"/>
            <a:chExt cx="9163050" cy="6111752"/>
          </a:xfrm>
        </p:grpSpPr>
        <p:sp>
          <p:nvSpPr>
            <p:cNvPr id="19" name="Trapezoid 18"/>
            <p:cNvSpPr/>
            <p:nvPr/>
          </p:nvSpPr>
          <p:spPr>
            <a:xfrm>
              <a:off x="0" y="2931319"/>
              <a:ext cx="9163050" cy="2895600"/>
            </a:xfrm>
            <a:prstGeom prst="trapezoid">
              <a:avLst/>
            </a:prstGeom>
            <a:solidFill>
              <a:srgbClr val="187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09650" y="733190"/>
              <a:ext cx="914400" cy="2960129"/>
              <a:chOff x="1009650" y="764147"/>
              <a:chExt cx="914400" cy="2960129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1009650" y="1131888"/>
                <a:ext cx="914400" cy="2592388"/>
                <a:chOff x="609600" y="1981200"/>
                <a:chExt cx="914400" cy="2592388"/>
              </a:xfrm>
            </p:grpSpPr>
            <p:grpSp>
              <p:nvGrpSpPr>
                <p:cNvPr id="258" name="Group 655"/>
                <p:cNvGrpSpPr/>
                <p:nvPr/>
              </p:nvGrpSpPr>
              <p:grpSpPr>
                <a:xfrm>
                  <a:off x="609600" y="1981200"/>
                  <a:ext cx="914400" cy="2592388"/>
                  <a:chOff x="1447800" y="2590800"/>
                  <a:chExt cx="914400" cy="2592388"/>
                </a:xfrm>
              </p:grpSpPr>
              <p:grpSp>
                <p:nvGrpSpPr>
                  <p:cNvPr id="262" name="Group 469"/>
                  <p:cNvGrpSpPr/>
                  <p:nvPr/>
                </p:nvGrpSpPr>
                <p:grpSpPr>
                  <a:xfrm>
                    <a:off x="1447800" y="2590800"/>
                    <a:ext cx="914400" cy="2592388"/>
                    <a:chOff x="1447800" y="3048000"/>
                    <a:chExt cx="914400" cy="2592388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1524000" y="3200400"/>
                      <a:ext cx="762000" cy="2438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1676400" y="4724400"/>
                      <a:ext cx="457200" cy="914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>
                    <a:xfrm>
                      <a:off x="1752600" y="5334000"/>
                      <a:ext cx="304800" cy="3048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grpSp>
                  <p:nvGrpSpPr>
                    <p:cNvPr id="267" name="Group 468"/>
                    <p:cNvGrpSpPr/>
                    <p:nvPr/>
                  </p:nvGrpSpPr>
                  <p:grpSpPr>
                    <a:xfrm>
                      <a:off x="1600200" y="3048000"/>
                      <a:ext cx="609600" cy="2209800"/>
                      <a:chOff x="1600200" y="3048000"/>
                      <a:chExt cx="609600" cy="2209800"/>
                    </a:xfrm>
                  </p:grpSpPr>
                  <p:grpSp>
                    <p:nvGrpSpPr>
                      <p:cNvPr id="269" name="Group 34"/>
                      <p:cNvGrpSpPr/>
                      <p:nvPr/>
                    </p:nvGrpSpPr>
                    <p:grpSpPr>
                      <a:xfrm>
                        <a:off x="1600200" y="3276600"/>
                        <a:ext cx="609600" cy="1981200"/>
                        <a:chOff x="4724400" y="1981200"/>
                        <a:chExt cx="609600" cy="1981200"/>
                      </a:xfrm>
                    </p:grpSpPr>
                    <p:sp>
                      <p:nvSpPr>
                        <p:cNvPr id="322" name="Rectangle 321"/>
                        <p:cNvSpPr/>
                        <p:nvPr/>
                      </p:nvSpPr>
                      <p:spPr>
                        <a:xfrm>
                          <a:off x="47244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3" name="Rectangle 322"/>
                        <p:cNvSpPr/>
                        <p:nvPr/>
                      </p:nvSpPr>
                      <p:spPr>
                        <a:xfrm>
                          <a:off x="49530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4" name="Rectangle 323"/>
                        <p:cNvSpPr/>
                        <p:nvPr/>
                      </p:nvSpPr>
                      <p:spPr>
                        <a:xfrm>
                          <a:off x="51816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5" name="Rectangle 324"/>
                        <p:cNvSpPr/>
                        <p:nvPr/>
                      </p:nvSpPr>
                      <p:spPr>
                        <a:xfrm>
                          <a:off x="47244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6" name="Rectangle 11"/>
                        <p:cNvSpPr/>
                        <p:nvPr/>
                      </p:nvSpPr>
                      <p:spPr>
                        <a:xfrm>
                          <a:off x="49530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7" name="Rectangle 326"/>
                        <p:cNvSpPr/>
                        <p:nvPr/>
                      </p:nvSpPr>
                      <p:spPr>
                        <a:xfrm>
                          <a:off x="51816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8" name="Rectangle 13"/>
                        <p:cNvSpPr/>
                        <p:nvPr/>
                      </p:nvSpPr>
                      <p:spPr>
                        <a:xfrm>
                          <a:off x="47244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29" name="Rectangle 328"/>
                        <p:cNvSpPr/>
                        <p:nvPr/>
                      </p:nvSpPr>
                      <p:spPr>
                        <a:xfrm>
                          <a:off x="49530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0" name="Rectangle 329"/>
                        <p:cNvSpPr/>
                        <p:nvPr/>
                      </p:nvSpPr>
                      <p:spPr>
                        <a:xfrm>
                          <a:off x="51816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1" name="Rectangle 330"/>
                        <p:cNvSpPr/>
                        <p:nvPr/>
                      </p:nvSpPr>
                      <p:spPr>
                        <a:xfrm>
                          <a:off x="47244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2" name="Rectangle 331"/>
                        <p:cNvSpPr/>
                        <p:nvPr/>
                      </p:nvSpPr>
                      <p:spPr>
                        <a:xfrm>
                          <a:off x="49530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3" name="Rectangle 332"/>
                        <p:cNvSpPr/>
                        <p:nvPr/>
                      </p:nvSpPr>
                      <p:spPr>
                        <a:xfrm>
                          <a:off x="51816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4" name="Rectangle 333"/>
                        <p:cNvSpPr/>
                        <p:nvPr/>
                      </p:nvSpPr>
                      <p:spPr>
                        <a:xfrm>
                          <a:off x="47244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5" name="Rectangle 334"/>
                        <p:cNvSpPr/>
                        <p:nvPr/>
                      </p:nvSpPr>
                      <p:spPr>
                        <a:xfrm>
                          <a:off x="49530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6" name="Rectangle 335"/>
                        <p:cNvSpPr/>
                        <p:nvPr/>
                      </p:nvSpPr>
                      <p:spPr>
                        <a:xfrm>
                          <a:off x="51816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7" name="Rectangle 336"/>
                        <p:cNvSpPr/>
                        <p:nvPr/>
                      </p:nvSpPr>
                      <p:spPr>
                        <a:xfrm>
                          <a:off x="47244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8" name="Rectangle 337"/>
                        <p:cNvSpPr/>
                        <p:nvPr/>
                      </p:nvSpPr>
                      <p:spPr>
                        <a:xfrm>
                          <a:off x="49530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39" name="Rectangle 338"/>
                        <p:cNvSpPr/>
                        <p:nvPr/>
                      </p:nvSpPr>
                      <p:spPr>
                        <a:xfrm>
                          <a:off x="51816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0" name="Rectangle 339"/>
                        <p:cNvSpPr/>
                        <p:nvPr/>
                      </p:nvSpPr>
                      <p:spPr>
                        <a:xfrm>
                          <a:off x="47244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1" name="Rectangle 340"/>
                        <p:cNvSpPr/>
                        <p:nvPr/>
                      </p:nvSpPr>
                      <p:spPr>
                        <a:xfrm>
                          <a:off x="49530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2" name="Rectangle 341"/>
                        <p:cNvSpPr/>
                        <p:nvPr/>
                      </p:nvSpPr>
                      <p:spPr>
                        <a:xfrm>
                          <a:off x="51816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3" name="Rectangle 342"/>
                        <p:cNvSpPr/>
                        <p:nvPr/>
                      </p:nvSpPr>
                      <p:spPr>
                        <a:xfrm>
                          <a:off x="47244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4" name="Rectangle 343"/>
                        <p:cNvSpPr/>
                        <p:nvPr/>
                      </p:nvSpPr>
                      <p:spPr>
                        <a:xfrm>
                          <a:off x="49530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5" name="Rectangle 344"/>
                        <p:cNvSpPr/>
                        <p:nvPr/>
                      </p:nvSpPr>
                      <p:spPr>
                        <a:xfrm>
                          <a:off x="51816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6" name="Rectangle 345"/>
                        <p:cNvSpPr/>
                        <p:nvPr/>
                      </p:nvSpPr>
                      <p:spPr>
                        <a:xfrm>
                          <a:off x="47244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7" name="Rectangle 346"/>
                        <p:cNvSpPr/>
                        <p:nvPr/>
                      </p:nvSpPr>
                      <p:spPr>
                        <a:xfrm>
                          <a:off x="49530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348" name="Rectangle 347"/>
                        <p:cNvSpPr/>
                        <p:nvPr/>
                      </p:nvSpPr>
                      <p:spPr>
                        <a:xfrm>
                          <a:off x="51816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70" name="Rectangle 269"/>
                      <p:cNvSpPr/>
                      <p:nvPr/>
                    </p:nvSpPr>
                    <p:spPr>
                      <a:xfrm>
                        <a:off x="1676400" y="3048000"/>
                        <a:ext cx="457200" cy="1524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fornian FB" pitchFamily="18" charset="0"/>
                        </a:endParaRPr>
                      </a:p>
                    </p:txBody>
                  </p:sp>
                  <p:cxnSp>
                    <p:nvCxnSpPr>
                      <p:cNvPr id="271" name="Straight Connector 270"/>
                      <p:cNvCxnSpPr/>
                      <p:nvPr/>
                    </p:nvCxnSpPr>
                    <p:spPr>
                      <a:xfrm rot="162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/>
                      <p:nvPr/>
                    </p:nvCxnSpPr>
                    <p:spPr>
                      <a:xfrm rot="16200000" flipH="1">
                        <a:off x="18295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72"/>
                      <p:cNvCxnSpPr/>
                      <p:nvPr/>
                    </p:nvCxnSpPr>
                    <p:spPr>
                      <a:xfrm rot="16200000" flipH="1">
                        <a:off x="20581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Straight Connector 273"/>
                      <p:cNvCxnSpPr/>
                      <p:nvPr/>
                    </p:nvCxnSpPr>
                    <p:spPr>
                      <a:xfrm rot="16200000" flipH="1">
                        <a:off x="1600994" y="3580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Straight Connector 274"/>
                      <p:cNvCxnSpPr/>
                      <p:nvPr/>
                    </p:nvCxnSpPr>
                    <p:spPr>
                      <a:xfrm rot="16200000" flipH="1">
                        <a:off x="18303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" name="Straight Connector 275"/>
                      <p:cNvCxnSpPr/>
                      <p:nvPr/>
                    </p:nvCxnSpPr>
                    <p:spPr>
                      <a:xfrm rot="16200000" flipH="1">
                        <a:off x="20589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76"/>
                      <p:cNvCxnSpPr/>
                      <p:nvPr/>
                    </p:nvCxnSpPr>
                    <p:spPr>
                      <a:xfrm rot="16200000" flipH="1">
                        <a:off x="1600994" y="3809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Straight Connector 277"/>
                      <p:cNvCxnSpPr/>
                      <p:nvPr/>
                    </p:nvCxnSpPr>
                    <p:spPr>
                      <a:xfrm rot="16200000" flipH="1">
                        <a:off x="2058988" y="3808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Straight Connector 278"/>
                      <p:cNvCxnSpPr/>
                      <p:nvPr/>
                    </p:nvCxnSpPr>
                    <p:spPr>
                      <a:xfrm rot="16200000" flipH="1">
                        <a:off x="1600994" y="4037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Straight Connector 279"/>
                      <p:cNvCxnSpPr/>
                      <p:nvPr/>
                    </p:nvCxnSpPr>
                    <p:spPr>
                      <a:xfrm rot="16200000" flipH="1">
                        <a:off x="2058988" y="4037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Straight Connector 280"/>
                      <p:cNvCxnSpPr/>
                      <p:nvPr/>
                    </p:nvCxnSpPr>
                    <p:spPr>
                      <a:xfrm rot="16200000" flipH="1">
                        <a:off x="1600994" y="42672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Connector 281"/>
                      <p:cNvCxnSpPr/>
                      <p:nvPr/>
                    </p:nvCxnSpPr>
                    <p:spPr>
                      <a:xfrm rot="16200000" flipH="1">
                        <a:off x="18303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/>
                      <p:nvPr/>
                    </p:nvCxnSpPr>
                    <p:spPr>
                      <a:xfrm rot="16200000" flipH="1">
                        <a:off x="20589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83"/>
                      <p:cNvCxnSpPr/>
                      <p:nvPr/>
                    </p:nvCxnSpPr>
                    <p:spPr>
                      <a:xfrm rot="16200000" flipH="1">
                        <a:off x="1601788" y="4495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284"/>
                      <p:cNvCxnSpPr/>
                      <p:nvPr/>
                    </p:nvCxnSpPr>
                    <p:spPr>
                      <a:xfrm rot="16200000" flipH="1">
                        <a:off x="18311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285"/>
                      <p:cNvCxnSpPr/>
                      <p:nvPr/>
                    </p:nvCxnSpPr>
                    <p:spPr>
                      <a:xfrm rot="16200000" flipH="1">
                        <a:off x="20597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Straight Connector 286"/>
                      <p:cNvCxnSpPr/>
                      <p:nvPr/>
                    </p:nvCxnSpPr>
                    <p:spPr>
                      <a:xfrm rot="16200000" flipH="1">
                        <a:off x="1601788" y="4723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Connector 287"/>
                      <p:cNvCxnSpPr/>
                      <p:nvPr/>
                    </p:nvCxnSpPr>
                    <p:spPr>
                      <a:xfrm rot="16200000" flipH="1">
                        <a:off x="18311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Straight Connector 288"/>
                      <p:cNvCxnSpPr/>
                      <p:nvPr/>
                    </p:nvCxnSpPr>
                    <p:spPr>
                      <a:xfrm rot="16200000" flipH="1">
                        <a:off x="20597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Straight Connector 289"/>
                      <p:cNvCxnSpPr/>
                      <p:nvPr/>
                    </p:nvCxnSpPr>
                    <p:spPr>
                      <a:xfrm rot="16200000" flipH="1">
                        <a:off x="1601788" y="4952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Straight Connector 290"/>
                      <p:cNvCxnSpPr/>
                      <p:nvPr/>
                    </p:nvCxnSpPr>
                    <p:spPr>
                      <a:xfrm rot="16200000" flipH="1">
                        <a:off x="18311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/>
                      <p:nvPr/>
                    </p:nvCxnSpPr>
                    <p:spPr>
                      <a:xfrm rot="16200000" flipH="1">
                        <a:off x="20597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/>
                      <p:nvPr/>
                    </p:nvCxnSpPr>
                    <p:spPr>
                      <a:xfrm rot="16200000" flipH="1">
                        <a:off x="1598612" y="5180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/>
                      <p:nvPr/>
                    </p:nvCxnSpPr>
                    <p:spPr>
                      <a:xfrm rot="16200000" flipH="1">
                        <a:off x="18280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/>
                      <p:nvPr/>
                    </p:nvCxnSpPr>
                    <p:spPr>
                      <a:xfrm rot="16200000" flipH="1">
                        <a:off x="20566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/>
                      <p:nvPr/>
                    </p:nvCxnSpPr>
                    <p:spPr>
                      <a:xfrm rot="108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/>
                      <p:nvPr/>
                    </p:nvCxnSpPr>
                    <p:spPr>
                      <a:xfrm rot="10800000" flipH="1">
                        <a:off x="18288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/>
                      <p:nvPr/>
                    </p:nvCxnSpPr>
                    <p:spPr>
                      <a:xfrm rot="10800000" flipH="1">
                        <a:off x="20574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Straight Connector 298"/>
                      <p:cNvCxnSpPr/>
                      <p:nvPr/>
                    </p:nvCxnSpPr>
                    <p:spPr>
                      <a:xfrm rot="10800000" flipH="1">
                        <a:off x="16002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Straight Connector 299"/>
                      <p:cNvCxnSpPr/>
                      <p:nvPr/>
                    </p:nvCxnSpPr>
                    <p:spPr>
                      <a:xfrm rot="10800000" flipH="1">
                        <a:off x="18288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Straight Connector 300"/>
                      <p:cNvCxnSpPr/>
                      <p:nvPr/>
                    </p:nvCxnSpPr>
                    <p:spPr>
                      <a:xfrm rot="10800000" flipH="1">
                        <a:off x="20574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/>
                      <p:nvPr/>
                    </p:nvCxnSpPr>
                    <p:spPr>
                      <a:xfrm rot="10800000" flipH="1">
                        <a:off x="16002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Straight Connector 302"/>
                      <p:cNvCxnSpPr/>
                      <p:nvPr/>
                    </p:nvCxnSpPr>
                    <p:spPr>
                      <a:xfrm rot="10800000" flipH="1">
                        <a:off x="18288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/>
                      <p:nvPr/>
                    </p:nvCxnSpPr>
                    <p:spPr>
                      <a:xfrm rot="10800000" flipH="1">
                        <a:off x="20574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" name="Straight Connector 304"/>
                      <p:cNvCxnSpPr/>
                      <p:nvPr/>
                    </p:nvCxnSpPr>
                    <p:spPr>
                      <a:xfrm rot="10800000" flipH="1">
                        <a:off x="16002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Straight Connector 305"/>
                      <p:cNvCxnSpPr/>
                      <p:nvPr/>
                    </p:nvCxnSpPr>
                    <p:spPr>
                      <a:xfrm rot="10800000" flipH="1">
                        <a:off x="18288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Straight Connector 306"/>
                      <p:cNvCxnSpPr/>
                      <p:nvPr/>
                    </p:nvCxnSpPr>
                    <p:spPr>
                      <a:xfrm rot="10800000" flipH="1">
                        <a:off x="16002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Straight Connector 307"/>
                      <p:cNvCxnSpPr/>
                      <p:nvPr/>
                    </p:nvCxnSpPr>
                    <p:spPr>
                      <a:xfrm rot="10800000" flipH="1">
                        <a:off x="18288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Straight Connector 308"/>
                      <p:cNvCxnSpPr/>
                      <p:nvPr/>
                    </p:nvCxnSpPr>
                    <p:spPr>
                      <a:xfrm rot="10800000" flipH="1">
                        <a:off x="20574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Straight Connector 309"/>
                      <p:cNvCxnSpPr/>
                      <p:nvPr/>
                    </p:nvCxnSpPr>
                    <p:spPr>
                      <a:xfrm rot="10800000" flipH="1">
                        <a:off x="16002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Straight Connector 310"/>
                      <p:cNvCxnSpPr/>
                      <p:nvPr/>
                    </p:nvCxnSpPr>
                    <p:spPr>
                      <a:xfrm rot="10800000" flipH="1">
                        <a:off x="18288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2" name="Straight Connector 311"/>
                      <p:cNvCxnSpPr/>
                      <p:nvPr/>
                    </p:nvCxnSpPr>
                    <p:spPr>
                      <a:xfrm rot="10800000" flipH="1">
                        <a:off x="20574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" name="Straight Connector 312"/>
                      <p:cNvCxnSpPr/>
                      <p:nvPr/>
                    </p:nvCxnSpPr>
                    <p:spPr>
                      <a:xfrm rot="10800000" flipH="1">
                        <a:off x="16002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" name="Straight Connector 313"/>
                      <p:cNvCxnSpPr/>
                      <p:nvPr/>
                    </p:nvCxnSpPr>
                    <p:spPr>
                      <a:xfrm rot="10800000" flipH="1">
                        <a:off x="18288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" name="Straight Connector 314"/>
                      <p:cNvCxnSpPr/>
                      <p:nvPr/>
                    </p:nvCxnSpPr>
                    <p:spPr>
                      <a:xfrm rot="10800000" flipH="1">
                        <a:off x="20574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 rot="10800000" flipH="1">
                        <a:off x="16002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7" name="Straight Connector 316"/>
                      <p:cNvCxnSpPr/>
                      <p:nvPr/>
                    </p:nvCxnSpPr>
                    <p:spPr>
                      <a:xfrm rot="10800000" flipH="1">
                        <a:off x="18288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Straight Connector 317"/>
                      <p:cNvCxnSpPr/>
                      <p:nvPr/>
                    </p:nvCxnSpPr>
                    <p:spPr>
                      <a:xfrm rot="10800000" flipH="1">
                        <a:off x="20574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Straight Connector 318"/>
                      <p:cNvCxnSpPr/>
                      <p:nvPr/>
                    </p:nvCxnSpPr>
                    <p:spPr>
                      <a:xfrm rot="10800000" flipH="1">
                        <a:off x="16002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Straight Connector 319"/>
                      <p:cNvCxnSpPr/>
                      <p:nvPr/>
                    </p:nvCxnSpPr>
                    <p:spPr>
                      <a:xfrm rot="10800000" flipH="1">
                        <a:off x="18288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Straight Connector 320"/>
                      <p:cNvCxnSpPr/>
                      <p:nvPr/>
                    </p:nvCxnSpPr>
                    <p:spPr>
                      <a:xfrm rot="10800000" flipH="1">
                        <a:off x="20574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8" name="Straight Connector 267"/>
                    <p:cNvCxnSpPr/>
                    <p:nvPr/>
                  </p:nvCxnSpPr>
                  <p:spPr>
                    <a:xfrm>
                      <a:off x="1447800" y="5638800"/>
                      <a:ext cx="914400" cy="1588"/>
                    </a:xfrm>
                    <a:prstGeom prst="line">
                      <a:avLst/>
                    </a:prstGeom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1600200" y="2590800"/>
                    <a:ext cx="609600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" name="Straight Connector 258"/>
                <p:cNvCxnSpPr>
                  <a:stCxn id="323" idx="0"/>
                  <a:endCxn id="323" idx="2"/>
                </p:cNvCxnSpPr>
                <p:nvPr/>
              </p:nvCxnSpPr>
              <p:spPr>
                <a:xfrm rot="16200000" flipH="1">
                  <a:off x="9906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991394" y="2742407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>
                  <a:stCxn id="324" idx="1"/>
                  <a:endCxn id="324" idx="3"/>
                </p:cNvCxnSpPr>
                <p:nvPr/>
              </p:nvCxnSpPr>
              <p:spPr>
                <a:xfrm rot="10800000" flipH="1">
                  <a:off x="12192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" name="TextBox 256"/>
              <p:cNvSpPr txBox="1"/>
              <p:nvPr/>
            </p:nvSpPr>
            <p:spPr>
              <a:xfrm>
                <a:off x="1047750" y="764147"/>
                <a:ext cx="838200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n>
                      <a:solidFill>
                        <a:schemeClr val="tx1"/>
                      </a:solidFill>
                    </a:ln>
                    <a:latin typeface="Californian FB" pitchFamily="18" charset="0"/>
                  </a:rPr>
                  <a:t>Blok M1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latin typeface="Californian FB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481262" y="733190"/>
              <a:ext cx="914400" cy="2960129"/>
              <a:chOff x="1009650" y="764147"/>
              <a:chExt cx="914400" cy="296012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009650" y="1131888"/>
                <a:ext cx="914400" cy="2592388"/>
                <a:chOff x="609600" y="1981200"/>
                <a:chExt cx="914400" cy="2592388"/>
              </a:xfrm>
            </p:grpSpPr>
            <p:grpSp>
              <p:nvGrpSpPr>
                <p:cNvPr id="165" name="Group 655"/>
                <p:cNvGrpSpPr/>
                <p:nvPr/>
              </p:nvGrpSpPr>
              <p:grpSpPr>
                <a:xfrm>
                  <a:off x="609600" y="1981200"/>
                  <a:ext cx="914400" cy="2592388"/>
                  <a:chOff x="1447800" y="2590800"/>
                  <a:chExt cx="914400" cy="2592388"/>
                </a:xfrm>
              </p:grpSpPr>
              <p:grpSp>
                <p:nvGrpSpPr>
                  <p:cNvPr id="169" name="Group 469"/>
                  <p:cNvGrpSpPr/>
                  <p:nvPr/>
                </p:nvGrpSpPr>
                <p:grpSpPr>
                  <a:xfrm>
                    <a:off x="1447800" y="2590800"/>
                    <a:ext cx="914400" cy="2592388"/>
                    <a:chOff x="1447800" y="3048000"/>
                    <a:chExt cx="914400" cy="2592388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1524000" y="3200400"/>
                      <a:ext cx="762000" cy="2438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1676400" y="4724400"/>
                      <a:ext cx="457200" cy="914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1752600" y="5334000"/>
                      <a:ext cx="304800" cy="3048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fornian FB" pitchFamily="18" charset="0"/>
                      </a:endParaRPr>
                    </a:p>
                  </p:txBody>
                </p:sp>
                <p:grpSp>
                  <p:nvGrpSpPr>
                    <p:cNvPr id="174" name="Group 468"/>
                    <p:cNvGrpSpPr/>
                    <p:nvPr/>
                  </p:nvGrpSpPr>
                  <p:grpSpPr>
                    <a:xfrm>
                      <a:off x="1600200" y="3048000"/>
                      <a:ext cx="609600" cy="2209800"/>
                      <a:chOff x="1600200" y="3048000"/>
                      <a:chExt cx="609600" cy="2209800"/>
                    </a:xfrm>
                  </p:grpSpPr>
                  <p:grpSp>
                    <p:nvGrpSpPr>
                      <p:cNvPr id="176" name="Group 34"/>
                      <p:cNvGrpSpPr/>
                      <p:nvPr/>
                    </p:nvGrpSpPr>
                    <p:grpSpPr>
                      <a:xfrm>
                        <a:off x="1600200" y="3276600"/>
                        <a:ext cx="609600" cy="1981200"/>
                        <a:chOff x="4724400" y="1981200"/>
                        <a:chExt cx="609600" cy="1981200"/>
                      </a:xfrm>
                    </p:grpSpPr>
                    <p:sp>
                      <p:nvSpPr>
                        <p:cNvPr id="229" name="Rectangle 228"/>
                        <p:cNvSpPr/>
                        <p:nvPr/>
                      </p:nvSpPr>
                      <p:spPr>
                        <a:xfrm>
                          <a:off x="47244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0" name="Rectangle 229"/>
                        <p:cNvSpPr/>
                        <p:nvPr/>
                      </p:nvSpPr>
                      <p:spPr>
                        <a:xfrm>
                          <a:off x="49530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1" name="Rectangle 230"/>
                        <p:cNvSpPr/>
                        <p:nvPr/>
                      </p:nvSpPr>
                      <p:spPr>
                        <a:xfrm>
                          <a:off x="5181600" y="2667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2" name="Rectangle 231"/>
                        <p:cNvSpPr/>
                        <p:nvPr/>
                      </p:nvSpPr>
                      <p:spPr>
                        <a:xfrm>
                          <a:off x="47244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3" name="Rectangle 11"/>
                        <p:cNvSpPr/>
                        <p:nvPr/>
                      </p:nvSpPr>
                      <p:spPr>
                        <a:xfrm>
                          <a:off x="49530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4" name="Rectangle 233"/>
                        <p:cNvSpPr/>
                        <p:nvPr/>
                      </p:nvSpPr>
                      <p:spPr>
                        <a:xfrm>
                          <a:off x="5181600" y="28956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5" name="Rectangle 13"/>
                        <p:cNvSpPr/>
                        <p:nvPr/>
                      </p:nvSpPr>
                      <p:spPr>
                        <a:xfrm>
                          <a:off x="47244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6" name="Rectangle 235"/>
                        <p:cNvSpPr/>
                        <p:nvPr/>
                      </p:nvSpPr>
                      <p:spPr>
                        <a:xfrm>
                          <a:off x="49530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7" name="Rectangle 236"/>
                        <p:cNvSpPr/>
                        <p:nvPr/>
                      </p:nvSpPr>
                      <p:spPr>
                        <a:xfrm>
                          <a:off x="5181600" y="3124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8" name="Rectangle 237"/>
                        <p:cNvSpPr/>
                        <p:nvPr/>
                      </p:nvSpPr>
                      <p:spPr>
                        <a:xfrm>
                          <a:off x="47244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39" name="Rectangle 238"/>
                        <p:cNvSpPr/>
                        <p:nvPr/>
                      </p:nvSpPr>
                      <p:spPr>
                        <a:xfrm>
                          <a:off x="49530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0" name="Rectangle 239"/>
                        <p:cNvSpPr/>
                        <p:nvPr/>
                      </p:nvSpPr>
                      <p:spPr>
                        <a:xfrm>
                          <a:off x="5181600" y="3352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1" name="Rectangle 240"/>
                        <p:cNvSpPr/>
                        <p:nvPr/>
                      </p:nvSpPr>
                      <p:spPr>
                        <a:xfrm>
                          <a:off x="47244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2" name="Rectangle 241"/>
                        <p:cNvSpPr/>
                        <p:nvPr/>
                      </p:nvSpPr>
                      <p:spPr>
                        <a:xfrm>
                          <a:off x="49530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3" name="Rectangle 242"/>
                        <p:cNvSpPr/>
                        <p:nvPr/>
                      </p:nvSpPr>
                      <p:spPr>
                        <a:xfrm>
                          <a:off x="5181600" y="3581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4" name="Rectangle 243"/>
                        <p:cNvSpPr/>
                        <p:nvPr/>
                      </p:nvSpPr>
                      <p:spPr>
                        <a:xfrm>
                          <a:off x="47244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5" name="Rectangle 244"/>
                        <p:cNvSpPr/>
                        <p:nvPr/>
                      </p:nvSpPr>
                      <p:spPr>
                        <a:xfrm>
                          <a:off x="49530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6" name="Rectangle 245"/>
                        <p:cNvSpPr/>
                        <p:nvPr/>
                      </p:nvSpPr>
                      <p:spPr>
                        <a:xfrm>
                          <a:off x="5181600" y="38100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7" name="Rectangle 246"/>
                        <p:cNvSpPr/>
                        <p:nvPr/>
                      </p:nvSpPr>
                      <p:spPr>
                        <a:xfrm>
                          <a:off x="47244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8" name="Rectangle 247"/>
                        <p:cNvSpPr/>
                        <p:nvPr/>
                      </p:nvSpPr>
                      <p:spPr>
                        <a:xfrm>
                          <a:off x="49530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49" name="Rectangle 248"/>
                        <p:cNvSpPr/>
                        <p:nvPr/>
                      </p:nvSpPr>
                      <p:spPr>
                        <a:xfrm>
                          <a:off x="5181600" y="19812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0" name="Rectangle 249"/>
                        <p:cNvSpPr/>
                        <p:nvPr/>
                      </p:nvSpPr>
                      <p:spPr>
                        <a:xfrm>
                          <a:off x="47244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1" name="Rectangle 250"/>
                        <p:cNvSpPr/>
                        <p:nvPr/>
                      </p:nvSpPr>
                      <p:spPr>
                        <a:xfrm>
                          <a:off x="49530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2" name="Rectangle 251"/>
                        <p:cNvSpPr/>
                        <p:nvPr/>
                      </p:nvSpPr>
                      <p:spPr>
                        <a:xfrm>
                          <a:off x="5181600" y="22098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3" name="Rectangle 252"/>
                        <p:cNvSpPr/>
                        <p:nvPr/>
                      </p:nvSpPr>
                      <p:spPr>
                        <a:xfrm>
                          <a:off x="47244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4" name="Rectangle 253"/>
                        <p:cNvSpPr/>
                        <p:nvPr/>
                      </p:nvSpPr>
                      <p:spPr>
                        <a:xfrm>
                          <a:off x="49530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  <p:sp>
                      <p:nvSpPr>
                        <p:cNvPr id="255" name="Rectangle 254"/>
                        <p:cNvSpPr/>
                        <p:nvPr/>
                      </p:nvSpPr>
                      <p:spPr>
                        <a:xfrm>
                          <a:off x="5181600" y="2438400"/>
                          <a:ext cx="152400" cy="1524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Californian FB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7" name="Rectangle 176"/>
                      <p:cNvSpPr/>
                      <p:nvPr/>
                    </p:nvSpPr>
                    <p:spPr>
                      <a:xfrm>
                        <a:off x="1676400" y="3048000"/>
                        <a:ext cx="457200" cy="1524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alifornian FB" pitchFamily="18" charset="0"/>
                        </a:endParaRPr>
                      </a:p>
                    </p:txBody>
                  </p: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rot="162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 rot="16200000" flipH="1">
                        <a:off x="18295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rot="16200000" flipH="1">
                        <a:off x="2058194" y="3352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 rot="16200000" flipH="1">
                        <a:off x="1600994" y="3580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rot="16200000" flipH="1">
                        <a:off x="18303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rot="16200000" flipH="1">
                        <a:off x="2058988" y="3579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rot="16200000" flipH="1">
                        <a:off x="1600994" y="3809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rot="16200000" flipH="1">
                        <a:off x="2058988" y="3808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rot="16200000" flipH="1">
                        <a:off x="1600994" y="4037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rot="16200000" flipH="1">
                        <a:off x="2058988" y="4037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rot="16200000" flipH="1">
                        <a:off x="1600994" y="4267200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Straight Connector 188"/>
                      <p:cNvCxnSpPr/>
                      <p:nvPr/>
                    </p:nvCxnSpPr>
                    <p:spPr>
                      <a:xfrm rot="16200000" flipH="1">
                        <a:off x="18303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Straight Connector 189"/>
                      <p:cNvCxnSpPr/>
                      <p:nvPr/>
                    </p:nvCxnSpPr>
                    <p:spPr>
                      <a:xfrm rot="16200000" flipH="1">
                        <a:off x="2058988" y="42664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Straight Connector 190"/>
                      <p:cNvCxnSpPr/>
                      <p:nvPr/>
                    </p:nvCxnSpPr>
                    <p:spPr>
                      <a:xfrm rot="16200000" flipH="1">
                        <a:off x="1601788" y="44950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2" name="Straight Connector 191"/>
                      <p:cNvCxnSpPr/>
                      <p:nvPr/>
                    </p:nvCxnSpPr>
                    <p:spPr>
                      <a:xfrm rot="16200000" flipH="1">
                        <a:off x="18311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/>
                      <p:cNvCxnSpPr/>
                      <p:nvPr/>
                    </p:nvCxnSpPr>
                    <p:spPr>
                      <a:xfrm rot="16200000" flipH="1">
                        <a:off x="2059782" y="44942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rot="16200000" flipH="1">
                        <a:off x="1601788" y="47236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>
                      <a:xfrm rot="16200000" flipH="1">
                        <a:off x="18311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>
                      <a:xfrm rot="16200000" flipH="1">
                        <a:off x="2059782" y="47228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 rot="16200000" flipH="1">
                        <a:off x="1601788" y="49522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rot="16200000" flipH="1">
                        <a:off x="18311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rot="16200000" flipH="1">
                        <a:off x="2059782" y="49514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rot="16200000" flipH="1">
                        <a:off x="1598612" y="5180806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rot="16200000" flipH="1">
                        <a:off x="18280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rot="16200000" flipH="1">
                        <a:off x="2056606" y="5180012"/>
                        <a:ext cx="152400" cy="1588"/>
                      </a:xfrm>
                      <a:prstGeom prst="line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 rot="10800000" flipH="1">
                        <a:off x="16002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4" name="Straight Connector 203"/>
                      <p:cNvCxnSpPr/>
                      <p:nvPr/>
                    </p:nvCxnSpPr>
                    <p:spPr>
                      <a:xfrm rot="10800000" flipH="1">
                        <a:off x="18288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Straight Connector 204"/>
                      <p:cNvCxnSpPr/>
                      <p:nvPr/>
                    </p:nvCxnSpPr>
                    <p:spPr>
                      <a:xfrm rot="10800000" flipH="1">
                        <a:off x="2057400" y="3352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Straight Connector 205"/>
                      <p:cNvCxnSpPr/>
                      <p:nvPr/>
                    </p:nvCxnSpPr>
                    <p:spPr>
                      <a:xfrm rot="10800000" flipH="1">
                        <a:off x="16002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 rot="10800000" flipH="1">
                        <a:off x="18288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rot="10800000" flipH="1">
                        <a:off x="2057400" y="35814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Straight Connector 208"/>
                      <p:cNvCxnSpPr/>
                      <p:nvPr/>
                    </p:nvCxnSpPr>
                    <p:spPr>
                      <a:xfrm rot="10800000" flipH="1">
                        <a:off x="16002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/>
                      <p:cNvCxnSpPr/>
                      <p:nvPr/>
                    </p:nvCxnSpPr>
                    <p:spPr>
                      <a:xfrm rot="10800000" flipH="1">
                        <a:off x="18288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Straight Connector 210"/>
                      <p:cNvCxnSpPr/>
                      <p:nvPr/>
                    </p:nvCxnSpPr>
                    <p:spPr>
                      <a:xfrm rot="10800000" flipH="1">
                        <a:off x="2057400" y="38084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Straight Connector 211"/>
                      <p:cNvCxnSpPr/>
                      <p:nvPr/>
                    </p:nvCxnSpPr>
                    <p:spPr>
                      <a:xfrm rot="10800000" flipH="1">
                        <a:off x="16002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Connector 212"/>
                      <p:cNvCxnSpPr/>
                      <p:nvPr/>
                    </p:nvCxnSpPr>
                    <p:spPr>
                      <a:xfrm rot="10800000" flipH="1">
                        <a:off x="1828800" y="40370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/>
                      <p:cNvCxnSpPr/>
                      <p:nvPr/>
                    </p:nvCxnSpPr>
                    <p:spPr>
                      <a:xfrm rot="10800000" flipH="1">
                        <a:off x="16002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Straight Connector 214"/>
                      <p:cNvCxnSpPr/>
                      <p:nvPr/>
                    </p:nvCxnSpPr>
                    <p:spPr>
                      <a:xfrm rot="10800000" flipH="1">
                        <a:off x="18288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Straight Connector 215"/>
                      <p:cNvCxnSpPr/>
                      <p:nvPr/>
                    </p:nvCxnSpPr>
                    <p:spPr>
                      <a:xfrm rot="10800000" flipH="1">
                        <a:off x="2057400" y="4265611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 rot="10800000" flipH="1">
                        <a:off x="16002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217"/>
                      <p:cNvCxnSpPr/>
                      <p:nvPr/>
                    </p:nvCxnSpPr>
                    <p:spPr>
                      <a:xfrm rot="10800000" flipH="1">
                        <a:off x="18288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/>
                      <p:cNvCxnSpPr/>
                      <p:nvPr/>
                    </p:nvCxnSpPr>
                    <p:spPr>
                      <a:xfrm rot="10800000" flipH="1">
                        <a:off x="2057400" y="44958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219"/>
                      <p:cNvCxnSpPr/>
                      <p:nvPr/>
                    </p:nvCxnSpPr>
                    <p:spPr>
                      <a:xfrm rot="10800000" flipH="1">
                        <a:off x="16002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/>
                      <p:cNvCxnSpPr/>
                      <p:nvPr/>
                    </p:nvCxnSpPr>
                    <p:spPr>
                      <a:xfrm rot="10800000" flipH="1">
                        <a:off x="18288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/>
                      <p:cNvCxnSpPr/>
                      <p:nvPr/>
                    </p:nvCxnSpPr>
                    <p:spPr>
                      <a:xfrm rot="10800000" flipH="1">
                        <a:off x="2057400" y="47228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222"/>
                      <p:cNvCxnSpPr/>
                      <p:nvPr/>
                    </p:nvCxnSpPr>
                    <p:spPr>
                      <a:xfrm rot="10800000" flipH="1">
                        <a:off x="16002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Straight Connector 223"/>
                      <p:cNvCxnSpPr/>
                      <p:nvPr/>
                    </p:nvCxnSpPr>
                    <p:spPr>
                      <a:xfrm rot="10800000" flipH="1">
                        <a:off x="18288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/>
                      <p:cNvCxnSpPr/>
                      <p:nvPr/>
                    </p:nvCxnSpPr>
                    <p:spPr>
                      <a:xfrm rot="10800000" flipH="1">
                        <a:off x="2057400" y="4953000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rot="10800000" flipH="1">
                        <a:off x="16002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/>
                      <p:nvPr/>
                    </p:nvCxnSpPr>
                    <p:spPr>
                      <a:xfrm rot="10800000" flipH="1">
                        <a:off x="18288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/>
                      <p:cNvCxnSpPr/>
                      <p:nvPr/>
                    </p:nvCxnSpPr>
                    <p:spPr>
                      <a:xfrm rot="10800000" flipH="1">
                        <a:off x="2057400" y="5180012"/>
                        <a:ext cx="1524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1447800" y="5638800"/>
                      <a:ext cx="914400" cy="1588"/>
                    </a:xfrm>
                    <a:prstGeom prst="line">
                      <a:avLst/>
                    </a:prstGeom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1600200" y="2590800"/>
                    <a:ext cx="609600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" name="Straight Connector 165"/>
                <p:cNvCxnSpPr>
                  <a:stCxn id="230" idx="0"/>
                  <a:endCxn id="230" idx="2"/>
                </p:cNvCxnSpPr>
                <p:nvPr/>
              </p:nvCxnSpPr>
              <p:spPr>
                <a:xfrm rot="16200000" flipH="1">
                  <a:off x="9906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991394" y="2742407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231" idx="1"/>
                  <a:endCxn id="231" idx="3"/>
                </p:cNvCxnSpPr>
                <p:nvPr/>
              </p:nvCxnSpPr>
              <p:spPr>
                <a:xfrm rot="10800000" flipH="1">
                  <a:off x="1219200" y="2971800"/>
                  <a:ext cx="1524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/>
              <p:cNvSpPr txBox="1"/>
              <p:nvPr/>
            </p:nvSpPr>
            <p:spPr>
              <a:xfrm>
                <a:off x="1047750" y="764147"/>
                <a:ext cx="838200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n>
                      <a:solidFill>
                        <a:schemeClr val="tx1"/>
                      </a:solidFill>
                    </a:ln>
                    <a:latin typeface="Californian FB" pitchFamily="18" charset="0"/>
                  </a:rPr>
                  <a:t>Blok M2</a:t>
                </a:r>
                <a:endParaRPr lang="en-US" sz="1200" b="1" dirty="0">
                  <a:ln>
                    <a:solidFill>
                      <a:schemeClr val="tx1"/>
                    </a:solidFill>
                  </a:ln>
                  <a:latin typeface="Californian FB" pitchFamily="18" charset="0"/>
                </a:endParaRPr>
              </a:p>
            </p:txBody>
          </p:sp>
        </p:grpSp>
        <p:sp>
          <p:nvSpPr>
            <p:cNvPr id="23" name="Flowchart: Data 22"/>
            <p:cNvSpPr/>
            <p:nvPr/>
          </p:nvSpPr>
          <p:spPr>
            <a:xfrm>
              <a:off x="3819596" y="3236119"/>
              <a:ext cx="923925" cy="457200"/>
            </a:xfrm>
            <a:prstGeom prst="flowChartInputOut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29" name="Flowchart: Data 28"/>
            <p:cNvSpPr/>
            <p:nvPr/>
          </p:nvSpPr>
          <p:spPr>
            <a:xfrm>
              <a:off x="6400800" y="3229048"/>
              <a:ext cx="1743077" cy="657152"/>
            </a:xfrm>
            <a:prstGeom prst="flowChartInputOutp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105400" y="2242344"/>
              <a:ext cx="1066800" cy="1450975"/>
              <a:chOff x="1600200" y="3200400"/>
              <a:chExt cx="1066800" cy="1450975"/>
            </a:xfrm>
          </p:grpSpPr>
          <p:sp>
            <p:nvSpPr>
              <p:cNvPr id="152" name="AutoShape 12"/>
              <p:cNvSpPr>
                <a:spLocks noChangeArrowheads="1"/>
              </p:cNvSpPr>
              <p:nvPr/>
            </p:nvSpPr>
            <p:spPr bwMode="auto">
              <a:xfrm>
                <a:off x="1863497" y="3816612"/>
                <a:ext cx="737098" cy="668938"/>
              </a:xfrm>
              <a:custGeom>
                <a:avLst/>
                <a:gdLst>
                  <a:gd name="G0" fmla="+- 7836 0 0"/>
                  <a:gd name="G1" fmla="+- 11145398 0 0"/>
                  <a:gd name="G2" fmla="+- 0 0 11145398"/>
                  <a:gd name="T0" fmla="*/ 0 256 1"/>
                  <a:gd name="T1" fmla="*/ 180 256 1"/>
                  <a:gd name="G3" fmla="+- 11145398 T0 T1"/>
                  <a:gd name="T2" fmla="*/ 0 256 1"/>
                  <a:gd name="T3" fmla="*/ 90 256 1"/>
                  <a:gd name="G4" fmla="+- 11145398 T2 T3"/>
                  <a:gd name="G5" fmla="*/ G4 2 1"/>
                  <a:gd name="T4" fmla="*/ 90 256 1"/>
                  <a:gd name="T5" fmla="*/ 0 256 1"/>
                  <a:gd name="G6" fmla="+- 11145398 T4 T5"/>
                  <a:gd name="G7" fmla="*/ G6 2 1"/>
                  <a:gd name="G8" fmla="abs 1114539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836"/>
                  <a:gd name="G18" fmla="*/ 7836 1 2"/>
                  <a:gd name="G19" fmla="+- G18 5400 0"/>
                  <a:gd name="G20" fmla="cos G19 11145398"/>
                  <a:gd name="G21" fmla="sin G19 11145398"/>
                  <a:gd name="G22" fmla="+- G20 10800 0"/>
                  <a:gd name="G23" fmla="+- G21 10800 0"/>
                  <a:gd name="G24" fmla="+- 10800 0 G20"/>
                  <a:gd name="G25" fmla="+- 7836 10800 0"/>
                  <a:gd name="G26" fmla="?: G9 G17 G25"/>
                  <a:gd name="G27" fmla="?: G9 0 21600"/>
                  <a:gd name="G28" fmla="cos 10800 11145398"/>
                  <a:gd name="G29" fmla="sin 10800 11145398"/>
                  <a:gd name="G30" fmla="sin 7836 1114539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145398 G34 0"/>
                  <a:gd name="G36" fmla="?: G6 G35 G31"/>
                  <a:gd name="G37" fmla="+- 21600 0 G36"/>
                  <a:gd name="G38" fmla="?: G4 0 G33"/>
                  <a:gd name="G39" fmla="?: 1114539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21 w 21600"/>
                  <a:gd name="T15" fmla="*/ 12407 h 21600"/>
                  <a:gd name="T16" fmla="*/ 10800 w 21600"/>
                  <a:gd name="T17" fmla="*/ 2964 h 21600"/>
                  <a:gd name="T18" fmla="*/ 19979 w 21600"/>
                  <a:gd name="T19" fmla="*/ 124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81" y="12151"/>
                    </a:moveTo>
                    <a:cubicBezTo>
                      <a:pt x="3003" y="11705"/>
                      <a:pt x="2964" y="11253"/>
                      <a:pt x="2964" y="10800"/>
                    </a:cubicBezTo>
                    <a:cubicBezTo>
                      <a:pt x="2964" y="6472"/>
                      <a:pt x="6472" y="2964"/>
                      <a:pt x="10800" y="2964"/>
                    </a:cubicBezTo>
                    <a:cubicBezTo>
                      <a:pt x="15127" y="2964"/>
                      <a:pt x="18636" y="6472"/>
                      <a:pt x="18636" y="10800"/>
                    </a:cubicBezTo>
                    <a:cubicBezTo>
                      <a:pt x="18636" y="11253"/>
                      <a:pt x="18596" y="11705"/>
                      <a:pt x="18518" y="12151"/>
                    </a:cubicBezTo>
                    <a:lnTo>
                      <a:pt x="21438" y="12663"/>
                    </a:lnTo>
                    <a:cubicBezTo>
                      <a:pt x="21545" y="12048"/>
                      <a:pt x="21600" y="114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424"/>
                      <a:pt x="54" y="12048"/>
                      <a:pt x="161" y="126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53" name="Group 13"/>
              <p:cNvGrpSpPr>
                <a:grpSpLocks/>
              </p:cNvGrpSpPr>
              <p:nvPr/>
            </p:nvGrpSpPr>
            <p:grpSpPr bwMode="auto">
              <a:xfrm>
                <a:off x="1600200" y="3200400"/>
                <a:ext cx="1066800" cy="1450975"/>
                <a:chOff x="2593" y="3319"/>
                <a:chExt cx="3213" cy="3605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54" name="AutoShape 14"/>
                <p:cNvSpPr>
                  <a:spLocks noChangeArrowheads="1"/>
                </p:cNvSpPr>
                <p:nvPr/>
              </p:nvSpPr>
              <p:spPr bwMode="auto">
                <a:xfrm rot="11166519">
                  <a:off x="2652" y="3319"/>
                  <a:ext cx="355" cy="293"/>
                </a:xfrm>
                <a:prstGeom prst="moon">
                  <a:avLst>
                    <a:gd name="adj" fmla="val 21375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5" name="AutoShape 15"/>
                <p:cNvSpPr>
                  <a:spLocks noChangeArrowheads="1"/>
                </p:cNvSpPr>
                <p:nvPr/>
              </p:nvSpPr>
              <p:spPr bwMode="auto">
                <a:xfrm rot="10425098">
                  <a:off x="2682" y="4343"/>
                  <a:ext cx="474" cy="27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6" name="AutoShape 16"/>
                <p:cNvSpPr>
                  <a:spLocks noChangeArrowheads="1"/>
                </p:cNvSpPr>
                <p:nvPr/>
              </p:nvSpPr>
              <p:spPr bwMode="auto">
                <a:xfrm rot="10643244">
                  <a:off x="2593" y="5069"/>
                  <a:ext cx="784" cy="27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7" name="Oval 17"/>
                <p:cNvSpPr>
                  <a:spLocks noChangeArrowheads="1"/>
                </p:cNvSpPr>
                <p:nvPr/>
              </p:nvSpPr>
              <p:spPr bwMode="auto">
                <a:xfrm>
                  <a:off x="3672" y="5034"/>
                  <a:ext cx="1662" cy="117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8" name="AutoShape 18"/>
                <p:cNvSpPr>
                  <a:spLocks noChangeArrowheads="1"/>
                </p:cNvSpPr>
                <p:nvPr/>
              </p:nvSpPr>
              <p:spPr bwMode="auto">
                <a:xfrm>
                  <a:off x="3455" y="5754"/>
                  <a:ext cx="2064" cy="841"/>
                </a:xfrm>
                <a:custGeom>
                  <a:avLst/>
                  <a:gdLst>
                    <a:gd name="G0" fmla="+- 0 0 0"/>
                    <a:gd name="G1" fmla="+- 21600 0 0"/>
                    <a:gd name="G2" fmla="*/ 0 1 2"/>
                    <a:gd name="G3" fmla="+- 21600 0 G2"/>
                    <a:gd name="G4" fmla="+/ 0 21600 2"/>
                    <a:gd name="G5" fmla="+/ G1 0 2"/>
                    <a:gd name="G6" fmla="*/ 21600 21600 0"/>
                    <a:gd name="G7" fmla="*/ G6 1 2"/>
                    <a:gd name="G8" fmla="+- 21600 0 G7"/>
                    <a:gd name="G9" fmla="*/ 21600 1 2"/>
                    <a:gd name="G10" fmla="+- 0 0 G9"/>
                    <a:gd name="G11" fmla="?: G10 G8 0"/>
                    <a:gd name="G12" fmla="?: G10 G7 21600"/>
                    <a:gd name="T0" fmla="*/ 21600 w 21600"/>
                    <a:gd name="T1" fmla="*/ 10800 h 21600"/>
                    <a:gd name="T2" fmla="*/ 10800 w 21600"/>
                    <a:gd name="T3" fmla="*/ 21600 h 21600"/>
                    <a:gd name="T4" fmla="*/ 0 w 21600"/>
                    <a:gd name="T5" fmla="*/ 10800 h 21600"/>
                    <a:gd name="T6" fmla="*/ 10800 w 21600"/>
                    <a:gd name="T7" fmla="*/ 0 h 21600"/>
                    <a:gd name="T8" fmla="*/ 1800 w 21600"/>
                    <a:gd name="T9" fmla="*/ 1800 h 21600"/>
                    <a:gd name="T10" fmla="*/ 19800 w 21600"/>
                    <a:gd name="T11" fmla="*/ 19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59" name="AutoShape 19"/>
                <p:cNvSpPr>
                  <a:spLocks noChangeArrowheads="1"/>
                </p:cNvSpPr>
                <p:nvPr/>
              </p:nvSpPr>
              <p:spPr bwMode="auto">
                <a:xfrm rot="11166519">
                  <a:off x="4260" y="4480"/>
                  <a:ext cx="355" cy="293"/>
                </a:xfrm>
                <a:prstGeom prst="moon">
                  <a:avLst>
                    <a:gd name="adj" fmla="val 21375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0" name="AutoShape 20"/>
                <p:cNvSpPr>
                  <a:spLocks noChangeArrowheads="1"/>
                </p:cNvSpPr>
                <p:nvPr/>
              </p:nvSpPr>
              <p:spPr bwMode="auto">
                <a:xfrm>
                  <a:off x="4423" y="4689"/>
                  <a:ext cx="143" cy="656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1" name="Rectangle 21"/>
                <p:cNvSpPr>
                  <a:spLocks noChangeArrowheads="1"/>
                </p:cNvSpPr>
                <p:nvPr/>
              </p:nvSpPr>
              <p:spPr bwMode="auto">
                <a:xfrm>
                  <a:off x="2593" y="6204"/>
                  <a:ext cx="3213" cy="72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62" name="AutoShape 22"/>
                <p:cNvSpPr>
                  <a:spLocks noChangeArrowheads="1"/>
                </p:cNvSpPr>
                <p:nvPr/>
              </p:nvSpPr>
              <p:spPr bwMode="auto">
                <a:xfrm rot="-257037">
                  <a:off x="2676" y="3554"/>
                  <a:ext cx="594" cy="3292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fornian FB" pitchFamily="18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6781800" y="2743200"/>
              <a:ext cx="1141412" cy="839788"/>
              <a:chOff x="2743200" y="3581400"/>
              <a:chExt cx="1371600" cy="992188"/>
            </a:xfrm>
          </p:grpSpPr>
          <p:grpSp>
            <p:nvGrpSpPr>
              <p:cNvPr id="132" name="Group 750"/>
              <p:cNvGrpSpPr/>
              <p:nvPr/>
            </p:nvGrpSpPr>
            <p:grpSpPr>
              <a:xfrm>
                <a:off x="2743200" y="3581400"/>
                <a:ext cx="1371600" cy="990600"/>
                <a:chOff x="2590800" y="4267200"/>
                <a:chExt cx="1371600" cy="990600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2667000" y="4800600"/>
                  <a:ext cx="1219200" cy="457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2590800" y="4267200"/>
                  <a:ext cx="1371600" cy="533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49" name="Isosceles Triangle 148"/>
                <p:cNvSpPr/>
                <p:nvPr/>
              </p:nvSpPr>
              <p:spPr>
                <a:xfrm>
                  <a:off x="2819400" y="4343400"/>
                  <a:ext cx="914400" cy="45720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cxnSp>
              <p:nvCxnSpPr>
                <p:cNvPr id="150" name="Straight Connector 149"/>
                <p:cNvCxnSpPr>
                  <a:stCxn id="149" idx="0"/>
                  <a:endCxn id="149" idx="2"/>
                </p:cNvCxnSpPr>
                <p:nvPr/>
              </p:nvCxnSpPr>
              <p:spPr>
                <a:xfrm rot="16200000" flipH="1" flipV="1">
                  <a:off x="2819400" y="4343400"/>
                  <a:ext cx="457200" cy="45720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>
                  <a:stCxn id="149" idx="0"/>
                </p:cNvCxnSpPr>
                <p:nvPr/>
              </p:nvCxnSpPr>
              <p:spPr>
                <a:xfrm rot="16200000" flipH="1">
                  <a:off x="3276600" y="4343400"/>
                  <a:ext cx="457200" cy="45720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Rectangle 132"/>
              <p:cNvSpPr/>
              <p:nvPr/>
            </p:nvSpPr>
            <p:spPr>
              <a:xfrm>
                <a:off x="3200400" y="4114800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95600" y="4191000"/>
                <a:ext cx="2286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733800" y="4191000"/>
                <a:ext cx="2286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rot="10800000" flipH="1">
                <a:off x="2895600" y="4418012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 flipH="1">
                <a:off x="3733800" y="4419600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2858294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2934494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3694906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3771106" y="4304506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2971800" y="4343400"/>
                <a:ext cx="457200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3429794" y="4342606"/>
                <a:ext cx="457200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201988" y="4114800"/>
                <a:ext cx="455612" cy="158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33" idx="0"/>
                <a:endCxn id="133" idx="2"/>
              </p:cNvCxnSpPr>
              <p:nvPr/>
            </p:nvCxnSpPr>
            <p:spPr>
              <a:xfrm rot="16200000" flipH="1">
                <a:off x="3200400" y="4343400"/>
                <a:ext cx="457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819400" y="4572000"/>
                <a:ext cx="1219200" cy="1588"/>
              </a:xfrm>
              <a:prstGeom prst="line">
                <a:avLst/>
              </a:prstGeom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560000">
              <a:off x="7256679" y="4471105"/>
              <a:ext cx="1004462" cy="1106441"/>
              <a:chOff x="7467599" y="4800601"/>
              <a:chExt cx="838201" cy="1447800"/>
            </a:xfrm>
            <a:scene3d>
              <a:camera prst="isometricOffAxis1Right">
                <a:rot lat="1200000" lon="19200000" rev="600000"/>
              </a:camera>
              <a:lightRig rig="threePt" dir="t"/>
            </a:scene3d>
          </p:grpSpPr>
          <p:sp>
            <p:nvSpPr>
              <p:cNvPr id="127" name="Rectangle 126"/>
              <p:cNvSpPr/>
              <p:nvPr/>
            </p:nvSpPr>
            <p:spPr>
              <a:xfrm rot="16200000">
                <a:off x="7162194" y="5106006"/>
                <a:ext cx="1447800" cy="83698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8" name="Flowchart: Delay 127"/>
              <p:cNvSpPr/>
              <p:nvPr/>
            </p:nvSpPr>
            <p:spPr>
              <a:xfrm rot="16200000">
                <a:off x="7767998" y="5939199"/>
                <a:ext cx="241300" cy="377103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9" name="Flowchart: Delay 128"/>
              <p:cNvSpPr/>
              <p:nvPr/>
            </p:nvSpPr>
            <p:spPr>
              <a:xfrm rot="5400000">
                <a:off x="7768000" y="4732699"/>
                <a:ext cx="241300" cy="377103"/>
              </a:xfrm>
              <a:prstGeom prst="flowChartDelay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 rot="16200000">
                <a:off x="7739972" y="5428233"/>
                <a:ext cx="289560" cy="22470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31" name="Straight Connector 130"/>
              <p:cNvCxnSpPr>
                <a:stCxn id="127" idx="0"/>
                <a:endCxn id="127" idx="2"/>
              </p:cNvCxnSpPr>
              <p:nvPr/>
            </p:nvCxnSpPr>
            <p:spPr>
              <a:xfrm rot="10800000" flipH="1">
                <a:off x="7468811" y="5523662"/>
                <a:ext cx="836989" cy="167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37"/>
            <p:cNvSpPr/>
            <p:nvPr/>
          </p:nvSpPr>
          <p:spPr>
            <a:xfrm>
              <a:off x="276910" y="3105154"/>
              <a:ext cx="8638490" cy="2569365"/>
            </a:xfrm>
            <a:prstGeom prst="trapezoid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14450" y="3659687"/>
              <a:ext cx="304800" cy="3809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4474" y="3659686"/>
              <a:ext cx="304800" cy="1272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8600" y="3659687"/>
              <a:ext cx="304800" cy="3809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3659686"/>
              <a:ext cx="304800" cy="1272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39000" y="3581399"/>
              <a:ext cx="304800" cy="4592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4281852" y="1002871"/>
              <a:ext cx="304800" cy="62190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3600792" y="1437862"/>
              <a:ext cx="304800" cy="69525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fornian FB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85800" y="4226719"/>
              <a:ext cx="609600" cy="533400"/>
              <a:chOff x="304800" y="5181600"/>
              <a:chExt cx="609600" cy="5334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81000" y="5257800"/>
                <a:ext cx="4572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57200" y="5334000"/>
                <a:ext cx="3048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cxnSp>
            <p:nvCxnSpPr>
              <p:cNvPr id="125" name="Straight Connector 124"/>
              <p:cNvCxnSpPr>
                <a:stCxn id="124" idx="0"/>
                <a:endCxn id="124" idx="2"/>
              </p:cNvCxnSpPr>
              <p:nvPr/>
            </p:nvCxnSpPr>
            <p:spPr>
              <a:xfrm rot="16200000" flipH="1">
                <a:off x="495300" y="5448300"/>
                <a:ext cx="2286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304800" y="5181600"/>
                <a:ext cx="609600" cy="76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881686" y="4379119"/>
              <a:ext cx="914400" cy="381001"/>
              <a:chOff x="5881686" y="5181600"/>
              <a:chExt cx="914400" cy="381001"/>
            </a:xfrm>
          </p:grpSpPr>
          <p:sp>
            <p:nvSpPr>
              <p:cNvPr id="116" name="Rectangle 115"/>
              <p:cNvSpPr/>
              <p:nvPr/>
            </p:nvSpPr>
            <p:spPr>
              <a:xfrm rot="5400000">
                <a:off x="6148387" y="4914901"/>
                <a:ext cx="381000" cy="9143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5881686" y="5181600"/>
                <a:ext cx="914400" cy="381000"/>
                <a:chOff x="2581234" y="876300"/>
                <a:chExt cx="914400" cy="3810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25812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8098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0384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2670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118" name="Rectangle 117"/>
              <p:cNvSpPr/>
              <p:nvPr/>
            </p:nvSpPr>
            <p:spPr>
              <a:xfrm rot="5400000">
                <a:off x="6289803" y="5006340"/>
                <a:ext cx="182880" cy="7315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719262" y="4379119"/>
              <a:ext cx="914400" cy="381001"/>
              <a:chOff x="1719262" y="5181600"/>
              <a:chExt cx="914400" cy="381001"/>
            </a:xfrm>
          </p:grpSpPr>
          <p:sp>
            <p:nvSpPr>
              <p:cNvPr id="109" name="Rectangle 108"/>
              <p:cNvSpPr/>
              <p:nvPr/>
            </p:nvSpPr>
            <p:spPr>
              <a:xfrm rot="5400000">
                <a:off x="1985962" y="4914901"/>
                <a:ext cx="381000" cy="9143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719262" y="5181600"/>
                <a:ext cx="914400" cy="381000"/>
                <a:chOff x="2581234" y="876300"/>
                <a:chExt cx="914400" cy="3810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25812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8098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30384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267034" y="876300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 rot="5400000">
                <a:off x="2132550" y="5006340"/>
                <a:ext cx="182880" cy="7315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248509" y="4379119"/>
              <a:ext cx="2057400" cy="382625"/>
              <a:chOff x="3248509" y="5181600"/>
              <a:chExt cx="2057400" cy="382625"/>
            </a:xfrm>
          </p:grpSpPr>
          <p:sp>
            <p:nvSpPr>
              <p:cNvPr id="97" name="Rectangle 96"/>
              <p:cNvSpPr/>
              <p:nvPr/>
            </p:nvSpPr>
            <p:spPr>
              <a:xfrm rot="5400000">
                <a:off x="4100517" y="4358834"/>
                <a:ext cx="371908" cy="203887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3248509" y="51816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 rot="5400000">
                <a:off x="4170496" y="4453761"/>
                <a:ext cx="182880" cy="18439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209799" y="5064919"/>
              <a:ext cx="4123317" cy="381000"/>
              <a:chOff x="2209799" y="5867400"/>
              <a:chExt cx="4123317" cy="381000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4080957" y="3996242"/>
                <a:ext cx="380999" cy="412331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209800" y="58674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275716" y="5867400"/>
                <a:ext cx="2057400" cy="381000"/>
                <a:chOff x="1295400" y="538162"/>
                <a:chExt cx="2057400" cy="38100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295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524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752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981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098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4384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6670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8956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124200" y="538162"/>
                  <a:ext cx="228600" cy="38100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fornian FB" pitchFamily="18" charset="0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 rot="5400000">
                <a:off x="4134548" y="4100008"/>
                <a:ext cx="151353" cy="39239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fornian FB" pitchFamily="18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771650" y="228600"/>
              <a:ext cx="862011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fornian FB" pitchFamily="18" charset="0"/>
                </a:rPr>
                <a:t>Petak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1771651" y="598309"/>
              <a:ext cx="431005" cy="7320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>
              <a:off x="2202656" y="598309"/>
              <a:ext cx="431005" cy="7320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42800" y="1726685"/>
              <a:ext cx="1095517" cy="523241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Californian FB" pitchFamily="18" charset="0"/>
                </a:rPr>
                <a:t>Blok </a:t>
              </a:r>
              <a:r>
                <a:rPr lang="en-US" sz="1200" b="1" dirty="0" err="1">
                  <a:latin typeface="Californian FB" pitchFamily="18" charset="0"/>
                </a:rPr>
                <a:t>Sementara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5" name="Straight Connector 54"/>
            <p:cNvCxnSpPr>
              <a:stCxn id="54" idx="2"/>
              <a:endCxn id="23" idx="1"/>
            </p:cNvCxnSpPr>
            <p:nvPr/>
          </p:nvCxnSpPr>
          <p:spPr>
            <a:xfrm flipH="1">
              <a:off x="4281559" y="2249925"/>
              <a:ext cx="8999" cy="986193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29200" y="1716881"/>
              <a:ext cx="134661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fornian FB" pitchFamily="18" charset="0"/>
                </a:rPr>
                <a:t>Harta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 err="1" smtClean="0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57" name="Straight Connector 56"/>
            <p:cNvCxnSpPr>
              <a:stCxn id="56" idx="2"/>
            </p:cNvCxnSpPr>
            <p:nvPr/>
          </p:nvCxnSpPr>
          <p:spPr>
            <a:xfrm>
              <a:off x="5702506" y="2086589"/>
              <a:ext cx="1" cy="537548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8" idx="2"/>
            </p:cNvCxnSpPr>
            <p:nvPr/>
          </p:nvCxnSpPr>
          <p:spPr>
            <a:xfrm flipH="1">
              <a:off x="7995304" y="2198509"/>
              <a:ext cx="322989" cy="1157398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370004" y="5970643"/>
              <a:ext cx="140093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fornian FB" pitchFamily="18" charset="0"/>
                </a:rPr>
                <a:t>Harta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 err="1" smtClean="0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0" name="Straight Connector 59"/>
            <p:cNvCxnSpPr>
              <a:stCxn id="59" idx="0"/>
            </p:cNvCxnSpPr>
            <p:nvPr/>
          </p:nvCxnSpPr>
          <p:spPr>
            <a:xfrm flipH="1" flipV="1">
              <a:off x="6681786" y="4931827"/>
              <a:ext cx="1388685" cy="1038816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0"/>
            </p:cNvCxnSpPr>
            <p:nvPr/>
          </p:nvCxnSpPr>
          <p:spPr>
            <a:xfrm flipH="1" flipV="1">
              <a:off x="7920136" y="5444534"/>
              <a:ext cx="150335" cy="526109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085701" y="5903713"/>
              <a:ext cx="1309961" cy="326063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 err="1" smtClean="0">
                  <a:latin typeface="Californian FB" pitchFamily="18" charset="0"/>
                </a:rPr>
                <a:t>Petak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 err="1" smtClean="0">
                  <a:latin typeface="Californian FB" pitchFamily="18" charset="0"/>
                </a:rPr>
                <a:t>Aksesori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114" idx="2"/>
            </p:cNvCxnSpPr>
            <p:nvPr/>
          </p:nvCxnSpPr>
          <p:spPr>
            <a:xfrm flipH="1" flipV="1">
              <a:off x="2290762" y="4760119"/>
              <a:ext cx="449921" cy="11435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0"/>
              <a:endCxn id="90" idx="2"/>
            </p:cNvCxnSpPr>
            <p:nvPr/>
          </p:nvCxnSpPr>
          <p:spPr>
            <a:xfrm flipV="1">
              <a:off x="2740682" y="5445919"/>
              <a:ext cx="40618" cy="4577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0"/>
              <a:endCxn id="100" idx="2"/>
            </p:cNvCxnSpPr>
            <p:nvPr/>
          </p:nvCxnSpPr>
          <p:spPr>
            <a:xfrm flipV="1">
              <a:off x="2740682" y="4760119"/>
              <a:ext cx="622127" cy="114359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13553" y="5903713"/>
              <a:ext cx="140093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fornian FB" pitchFamily="18" charset="0"/>
                </a:rPr>
                <a:t>Harta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 err="1" smtClean="0">
                  <a:latin typeface="Californian FB" pitchFamily="18" charset="0"/>
                </a:rPr>
                <a:t>Bersama</a:t>
              </a:r>
              <a:endParaRPr lang="en-US" sz="1200" b="1" dirty="0">
                <a:latin typeface="Californian FB" pitchFamily="18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</p:cNvCxnSpPr>
            <p:nvPr/>
          </p:nvCxnSpPr>
          <p:spPr>
            <a:xfrm flipV="1">
              <a:off x="914020" y="4608513"/>
              <a:ext cx="76580" cy="1295201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644987" y="1828800"/>
              <a:ext cx="1346613" cy="369709"/>
            </a:xfrm>
            <a:prstGeom prst="roundRect">
              <a:avLst/>
            </a:prstGeom>
            <a:ln>
              <a:solidFill>
                <a:srgbClr val="18731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fornian FB" pitchFamily="18" charset="0"/>
                </a:rPr>
                <a:t>Petak</a:t>
              </a:r>
              <a:r>
                <a:rPr lang="en-US" sz="1200" b="1" dirty="0" smtClean="0">
                  <a:latin typeface="Californian FB" pitchFamily="18" charset="0"/>
                </a:rPr>
                <a:t> Tanah</a:t>
              </a:r>
              <a:endParaRPr lang="en-US" sz="1200" b="1" dirty="0">
                <a:latin typeface="Californian FB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05600" y="2453759"/>
              <a:ext cx="1346613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Rumah</a:t>
              </a:r>
              <a:r>
                <a:rPr lang="en-US" sz="1100" b="1" dirty="0" smtClean="0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 smtClean="0">
                  <a:ln>
                    <a:solidFill>
                      <a:srgbClr val="187313"/>
                    </a:solidFill>
                  </a:ln>
                  <a:solidFill>
                    <a:srgbClr val="187313"/>
                  </a:solidFill>
                  <a:latin typeface="Californian FB" pitchFamily="18" charset="0"/>
                </a:rPr>
                <a:t>Banglo</a:t>
              </a:r>
              <a:endParaRPr lang="en-US" sz="1100" b="1" dirty="0">
                <a:ln>
                  <a:solidFill>
                    <a:srgbClr val="187313"/>
                  </a:solidFill>
                </a:ln>
                <a:solidFill>
                  <a:srgbClr val="187313"/>
                </a:solidFill>
                <a:latin typeface="Californian FB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57800" y="3368159"/>
              <a:ext cx="747187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Surau</a:t>
              </a:r>
              <a:endParaRPr lang="en-US" sz="10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36191" y="3657600"/>
              <a:ext cx="1107009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Pangsapuri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7889" y="4724400"/>
              <a:ext cx="1107009" cy="4767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Pondok</a:t>
              </a:r>
              <a:r>
                <a:rPr lang="en-US" sz="11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Pengawal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77108" y="4428221"/>
              <a:ext cx="1598707" cy="28944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Tempat</a:t>
              </a:r>
              <a:r>
                <a:rPr lang="en-US" sz="11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Letak</a:t>
              </a:r>
              <a:r>
                <a:rPr lang="en-US" sz="11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 </a:t>
              </a:r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Kereta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15200" y="4002679"/>
              <a:ext cx="1143000" cy="4767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Padang </a:t>
              </a:r>
              <a:r>
                <a:rPr lang="en-US" sz="11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itchFamily="18" charset="0"/>
                </a:rPr>
                <a:t>Permainan</a:t>
              </a:r>
              <a:endParaRPr lang="en-US" sz="11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2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349" name="Rectangle 2"/>
          <p:cNvSpPr>
            <a:spLocks noChangeArrowheads="1"/>
          </p:cNvSpPr>
          <p:nvPr/>
        </p:nvSpPr>
        <p:spPr bwMode="auto">
          <a:xfrm>
            <a:off x="762000" y="2328688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>
                <a:solidFill>
                  <a:srgbClr val="C00000"/>
                </a:solidFill>
                <a:latin typeface="+mn-lt"/>
              </a:rPr>
              <a:t>Petak </a:t>
            </a:r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Tanah 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sv-SE" dirty="0">
                <a:solidFill>
                  <a:srgbClr val="000000"/>
                </a:solidFill>
                <a:latin typeface="+mn-lt"/>
              </a:rPr>
              <a:t>Suatu unit yang terkandung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di dalamnya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suatu tanah yang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dipecah bahagikan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diatasnya terdapat bangunan yang sudah siap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tidak lebih daripada empat tingkat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(tidak termasuk tingkat bawah tanah yang dikongsi) yang dipegang di bawah suatu hakmilik strata</a:t>
            </a:r>
          </a:p>
        </p:txBody>
      </p:sp>
      <p:sp>
        <p:nvSpPr>
          <p:cNvPr id="350" name="Rectangle 1"/>
          <p:cNvSpPr>
            <a:spLocks noChangeArrowheads="1"/>
          </p:cNvSpPr>
          <p:nvPr/>
        </p:nvSpPr>
        <p:spPr bwMode="auto">
          <a:xfrm>
            <a:off x="762000" y="5234226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vl="0"/>
            <a:r>
              <a:rPr lang="sv-SE" sz="2000" b="1" dirty="0">
                <a:solidFill>
                  <a:srgbClr val="C00000"/>
                </a:solidFill>
                <a:latin typeface="Calibri"/>
              </a:rPr>
              <a:t>Harta Bersama</a:t>
            </a:r>
            <a:endParaRPr lang="sv-SE" sz="2000" dirty="0">
              <a:solidFill>
                <a:srgbClr val="C00000"/>
              </a:solidFill>
              <a:latin typeface="Calibri"/>
            </a:endParaRPr>
          </a:p>
          <a:p>
            <a:pPr lvl="0" algn="just"/>
            <a:r>
              <a:rPr lang="en-US" dirty="0">
                <a:solidFill>
                  <a:prstClr val="black"/>
                </a:solidFill>
                <a:latin typeface="Calibri"/>
              </a:rPr>
              <a:t>Mana-mana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bahagian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lot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yang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terkandung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mana-mana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petak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petak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aksesori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Rectangle 2"/>
          <p:cNvSpPr>
            <a:spLocks noChangeArrowheads="1"/>
          </p:cNvSpPr>
          <p:nvPr/>
        </p:nvSpPr>
        <p:spPr bwMode="auto">
          <a:xfrm>
            <a:off x="762000" y="1295400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Petak</a:t>
            </a:r>
            <a:endParaRPr lang="sv-SE" b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sv-SE" b="1" dirty="0" smtClean="0">
                <a:solidFill>
                  <a:srgbClr val="000000"/>
                </a:solidFill>
                <a:latin typeface="+mn-lt"/>
              </a:rPr>
              <a:t>Unit individu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yang terkandung dalam bangunan/tanah yang dipecahbahagi dan dipegang di bawah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hakmilik strata berasingan</a:t>
            </a:r>
            <a:endParaRPr lang="sv-SE" dirty="0" smtClean="0">
              <a:latin typeface="+mn-lt"/>
            </a:endParaRPr>
          </a:p>
        </p:txBody>
      </p:sp>
      <p:sp>
        <p:nvSpPr>
          <p:cNvPr id="352" name="Rectangle 1"/>
          <p:cNvSpPr>
            <a:spLocks noChangeArrowheads="1"/>
          </p:cNvSpPr>
          <p:nvPr/>
        </p:nvSpPr>
        <p:spPr bwMode="auto">
          <a:xfrm>
            <a:off x="762000" y="3890427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Petak Aksesori</a:t>
            </a:r>
            <a:endParaRPr lang="sv-SE" sz="2000" dirty="0" smtClean="0">
              <a:solidFill>
                <a:srgbClr val="C00000"/>
              </a:solidFill>
              <a:latin typeface="+mn-lt"/>
            </a:endParaRPr>
          </a:p>
          <a:p>
            <a:pPr lvl="0" algn="just"/>
            <a:r>
              <a:rPr lang="sv-SE" b="1" dirty="0">
                <a:solidFill>
                  <a:srgbClr val="000000"/>
                </a:solidFill>
                <a:latin typeface="Calibri"/>
              </a:rPr>
              <a:t>Petak-petak lain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yang </a:t>
            </a:r>
            <a:r>
              <a:rPr lang="sv-SE" b="1" dirty="0">
                <a:solidFill>
                  <a:srgbClr val="000000"/>
                </a:solidFill>
                <a:latin typeface="Calibri"/>
              </a:rPr>
              <a:t>digunakan secara eksklusif oleh satu petak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yang mana hakmilik strata itu didaftarkan. Petak aksesori </a:t>
            </a:r>
            <a:r>
              <a:rPr lang="sv-SE" b="1" dirty="0">
                <a:solidFill>
                  <a:srgbClr val="000000"/>
                </a:solidFill>
                <a:latin typeface="Calibri"/>
              </a:rPr>
              <a:t>tidak boleh dijual berasingan atau pun didaftarkan secara berasingan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 sebagai satu hakmilik strata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0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350" name="Rectangle 1"/>
          <p:cNvSpPr>
            <a:spLocks noChangeArrowheads="1"/>
          </p:cNvSpPr>
          <p:nvPr/>
        </p:nvSpPr>
        <p:spPr bwMode="auto">
          <a:xfrm>
            <a:off x="762000" y="1524000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Blok Sementara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Bangunan yang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dicadang untuk, atau sedang didirikan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 atas bangunan atau tanah, yang mana hakmilik strata sementara yang berasingan telah dipohon</a:t>
            </a:r>
            <a:endParaRPr lang="sv-SE" dirty="0"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2595027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Unit Syer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Menentukan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hak-hak pemilik petak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seperti hak mengundi,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jumlah caruman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perlu dibayar kepada Perbadanan Pengurusan dan hak penikmatan harta bersama.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Unit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syer perlu ditentukan secara saksama.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62000" y="4720173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Peringkat Struktur Utama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Peringkat di mana penyiapan kerja-kerja bangunan sebagaimana yang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diperakui mengikut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undang-undang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kecil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berkaitan yang dibuat di bawah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Akta Jalan, Parit dan Bangunan 1974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80415" y="3906798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Unit Syer Sementara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Nilai syer yang diuntukkan kepada blok sementara.</a:t>
            </a:r>
            <a:endParaRPr lang="sv-S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5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46760" y="3048000"/>
            <a:ext cx="7620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Perbadanan Pengurusan Subsidiari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Satu perbadanan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yang ditubuhkan di bawah seksyen 17A AHS bagi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mengurus atau mengawal selia harta bersama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terhad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. Harta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bersama terhad adalah mana-mana bahagian harta bersama dalam suatu lot tanah yang dikhaskan dalam suatu resolusi komprehensif untuk digunakan dan dinikmati oleh pemilik dua petak atau lebih, tetapi bukan kepada semua petak.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447800"/>
            <a:ext cx="7620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Perbadanan Pengurusan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b="1" dirty="0">
                <a:solidFill>
                  <a:srgbClr val="000000"/>
                </a:solidFill>
                <a:latin typeface="+mn-lt"/>
              </a:rPr>
              <a:t>Terdiri daripada pemilik-pemilik petak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di dalam skim strata. Ia terbentuk secara automatik bila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Buku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Daftar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Strata dibuka. Entiti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perbadanan pengurusan adalah diiktiraf di bawah Akta Hakmilik Strata sebagai sebuah perbadanan atau </a:t>
            </a:r>
            <a:r>
              <a:rPr lang="sv-SE" i="1" dirty="0">
                <a:solidFill>
                  <a:srgbClr val="000000"/>
                </a:solidFill>
                <a:latin typeface="+mn-lt"/>
              </a:rPr>
              <a:t>body corporate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46760" y="4957226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Buku Daftar Strata 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b="1" dirty="0">
                <a:solidFill>
                  <a:srgbClr val="000000"/>
                </a:solidFill>
                <a:latin typeface="+mn-lt"/>
              </a:rPr>
              <a:t>Daftar hakmilik strata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disediakan dan disenggara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di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bawah peruntukan seksyen 15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AHS. Kandungan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buku daftar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strata: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Borang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2, Borang 3, Borang 4, Pelan Akui, Borang 4A</a:t>
            </a:r>
          </a:p>
        </p:txBody>
      </p:sp>
    </p:spTree>
    <p:extLst>
      <p:ext uri="{BB962C8B-B14F-4D97-AF65-F5344CB8AC3E}">
        <p14:creationId xmlns:p14="http://schemas.microsoft.com/office/powerpoint/2010/main" val="9489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71988" y="136683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165258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175" y="1938337"/>
            <a:ext cx="1857375" cy="1857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8988" y="2295525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00363" y="2589212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43175" y="2938462"/>
            <a:ext cx="1857375" cy="1857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28863" y="3333750"/>
            <a:ext cx="1857375" cy="1857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28800" y="3795712"/>
            <a:ext cx="1857375" cy="1857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0175" y="4224337"/>
            <a:ext cx="1857375" cy="1857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1600200" y="4295775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Gill Sans MT" pitchFamily="34" charset="0"/>
              </a:rPr>
              <a:t>Borang 2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2114550" y="3795712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Gill Sans MT" pitchFamily="34" charset="0"/>
              </a:rPr>
              <a:t>Borang 3</a:t>
            </a: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2328863" y="3389312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Gill Sans MT" pitchFamily="34" charset="0"/>
              </a:rPr>
              <a:t>Pelan Akui Strata</a:t>
            </a:r>
          </a:p>
        </p:txBody>
      </p:sp>
      <p:sp>
        <p:nvSpPr>
          <p:cNvPr id="42" name="Right Brace 41"/>
          <p:cNvSpPr/>
          <p:nvPr/>
        </p:nvSpPr>
        <p:spPr>
          <a:xfrm>
            <a:off x="6400800" y="3152775"/>
            <a:ext cx="642938" cy="3000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614488" y="2295525"/>
            <a:ext cx="785812" cy="857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900363" y="1295400"/>
            <a:ext cx="785812" cy="785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685800" y="2366962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Gill Sans MT" pitchFamily="34" charset="0"/>
              </a:rPr>
              <a:t>Borang 4</a:t>
            </a:r>
          </a:p>
          <a:p>
            <a:pPr eaLnBrk="1" hangingPunct="1"/>
            <a:r>
              <a:rPr lang="en-US" altLang="en-US" sz="2000">
                <a:latin typeface="Gill Sans MT" pitchFamily="34" charset="0"/>
              </a:rPr>
              <a:t>(petak)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1400175" y="1363662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Gill Sans MT" pitchFamily="34" charset="0"/>
              </a:rPr>
              <a:t>Borang 4A</a:t>
            </a:r>
          </a:p>
          <a:p>
            <a:pPr algn="ctr" eaLnBrk="1" hangingPunct="1"/>
            <a:r>
              <a:rPr lang="en-US" altLang="en-US" sz="2000">
                <a:latin typeface="Gill Sans MT" pitchFamily="34" charset="0"/>
              </a:rPr>
              <a:t>(blok sementara)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6781800" y="4295775"/>
            <a:ext cx="1833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KOMPONEN</a:t>
            </a:r>
          </a:p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BUKU </a:t>
            </a:r>
          </a:p>
          <a:p>
            <a:pPr algn="ctr" eaLnBrk="1" hangingPunct="1"/>
            <a:r>
              <a:rPr lang="en-US" altLang="en-US" sz="2000" b="1" dirty="0">
                <a:latin typeface="Gill Sans MT" pitchFamily="34" charset="0"/>
              </a:rPr>
              <a:t>DAFTAR</a:t>
            </a:r>
            <a:br>
              <a:rPr lang="en-US" altLang="en-US" sz="2000" b="1" dirty="0">
                <a:latin typeface="Gill Sans MT" pitchFamily="34" charset="0"/>
              </a:rPr>
            </a:br>
            <a:r>
              <a:rPr lang="en-US" altLang="en-US" sz="2000" b="1" dirty="0">
                <a:latin typeface="Gill Sans MT" pitchFamily="34" charset="0"/>
              </a:rPr>
              <a:t>STRATA</a:t>
            </a:r>
          </a:p>
        </p:txBody>
      </p:sp>
    </p:spTree>
    <p:extLst>
      <p:ext uri="{BB962C8B-B14F-4D97-AF65-F5344CB8AC3E}">
        <p14:creationId xmlns:p14="http://schemas.microsoft.com/office/powerpoint/2010/main" val="40056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Documents and Settings\dzulhaili\Desktop\Graphic - Strata Building\detailed_high_rise_building_complex_3d_model_3d_model_max__73c8fc71-d5f1-447a-bf91-9e076368d94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6855" b="45688"/>
          <a:stretch/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07437"/>
              </p:ext>
            </p:extLst>
          </p:nvPr>
        </p:nvGraphicFramePr>
        <p:xfrm>
          <a:off x="1905000" y="12954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001000" cy="7080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KANDUNGAN</a:t>
            </a:r>
          </a:p>
        </p:txBody>
      </p:sp>
    </p:spTree>
    <p:extLst>
      <p:ext uri="{BB962C8B-B14F-4D97-AF65-F5344CB8AC3E}">
        <p14:creationId xmlns:p14="http://schemas.microsoft.com/office/powerpoint/2010/main" val="34206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362432"/>
            <a:ext cx="7620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Sijil Formula Unit Syer (SiFUS)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Perakuan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yang dikeluarkan oleh PTG Negeri sebagai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pra-syarat permohonan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hakmilik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strata. </a:t>
            </a: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Boleh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mula memohon seawalnya selepas pelan bangunan diluluskan tetapi sebelum penjualan dilakukan atau sebelum mohon CPSP ke JUPEM, mana-mana yang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terdahulu. </a:t>
            </a: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Jika pelan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bangunan dipinda yang melibatkan unit syer, SiFUS hendaklah dipohon semula mengikut pelan bangunan yang terkini.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46760" y="3810000"/>
            <a:ext cx="7620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Jadual Petak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Diperkenalkan di dalam </a:t>
            </a:r>
            <a:r>
              <a:rPr lang="sv-SE" b="1" dirty="0">
                <a:solidFill>
                  <a:srgbClr val="000000"/>
                </a:solidFill>
                <a:latin typeface="+mn-lt"/>
              </a:rPr>
              <a:t>Akta Pengurusan Strata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2013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. Perlu </a:t>
            </a:r>
            <a:r>
              <a:rPr lang="sv-SE" dirty="0">
                <a:solidFill>
                  <a:srgbClr val="000000"/>
                </a:solidFill>
                <a:latin typeface="+mn-lt"/>
              </a:rPr>
              <a:t>difailkan kepada COB sebelum penjualan mana-mana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petak.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65175" y="4884003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Sijil Cadangan Pelan Strata (CPSP)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Sijil yang </a:t>
            </a:r>
            <a:r>
              <a:rPr lang="sv-SE" b="1" dirty="0" smtClean="0">
                <a:solidFill>
                  <a:srgbClr val="000000"/>
                </a:solidFill>
                <a:latin typeface="+mn-lt"/>
              </a:rPr>
              <a:t>mengesahkan pelan strata yang dicadangkan </a:t>
            </a:r>
            <a:r>
              <a:rPr lang="sv-SE" dirty="0" smtClean="0">
                <a:solidFill>
                  <a:srgbClr val="000000"/>
                </a:solidFill>
                <a:latin typeface="+mn-lt"/>
              </a:rPr>
              <a:t>yang disediakan di bawah seksyen 8A (pecah bahagi bangunan atau tanah) atau seksyen 20A (blok sementara)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5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ELEMEN-ELEMEN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46760" y="1447800"/>
            <a:ext cx="7620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Bangunan Khas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Bangunan yang diduduki sebelum Jun 1996 atau mana-mana bangunan yang diduduki dari Jun 1996 sehingga 11 April 2007, yang diklasifikasikan oleh Pihak Berkuasa Negeri.</a:t>
            </a:r>
            <a:endParaRPr lang="sv-SE" dirty="0">
              <a:solidFill>
                <a:srgbClr val="000000"/>
              </a:solidFill>
              <a:latin typeface="+mn-lt"/>
            </a:endParaRP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46760" y="2916577"/>
            <a:ext cx="7620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sv-SE" sz="2000" b="1" dirty="0" smtClean="0">
                <a:solidFill>
                  <a:srgbClr val="C00000"/>
                </a:solidFill>
                <a:latin typeface="+mn-lt"/>
              </a:rPr>
              <a:t>Bangunan Kos Rendah</a:t>
            </a:r>
            <a:endParaRPr lang="sv-SE" sz="2000" dirty="0">
              <a:solidFill>
                <a:srgbClr val="C00000"/>
              </a:solidFill>
              <a:latin typeface="+mn-lt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+mn-lt"/>
              </a:rPr>
              <a:t>Bangunan yang diperakui oleh Pihak Berkuasa Negeri di bawah seksyen 9B.</a:t>
            </a:r>
          </a:p>
          <a:p>
            <a:endParaRPr lang="sv-SE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53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MAKSUD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BANGUNAN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8" name="Content Placeholder 4"/>
          <p:cNvSpPr txBox="1">
            <a:spLocks/>
          </p:cNvSpPr>
          <p:nvPr/>
        </p:nvSpPr>
        <p:spPr>
          <a:xfrm>
            <a:off x="819150" y="1759312"/>
            <a:ext cx="7505700" cy="33393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/>
              <a:t>Mana-mana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bangunan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dua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tingkat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atau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tanah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berimilik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satu</a:t>
            </a:r>
            <a:r>
              <a:rPr lang="en-US" sz="2800" b="1" dirty="0" smtClean="0">
                <a:solidFill>
                  <a:srgbClr val="C00000"/>
                </a:solidFill>
              </a:rPr>
              <a:t> lot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di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hakmilik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tetap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dipohon</a:t>
            </a:r>
            <a:r>
              <a:rPr lang="en-US" sz="2800" dirty="0" smtClean="0"/>
              <a:t> </a:t>
            </a:r>
            <a:r>
              <a:rPr lang="en-US" sz="2800" dirty="0" err="1" smtClean="0"/>
              <a:t>dipecahbahagikan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petak-petak</a:t>
            </a:r>
            <a:r>
              <a:rPr lang="en-US" sz="2800" dirty="0" smtClean="0"/>
              <a:t>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 smtClean="0"/>
              <a:t>petak-petak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di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hakmilik</a:t>
            </a:r>
            <a:r>
              <a:rPr lang="en-US" sz="2800" b="1" dirty="0" smtClean="0">
                <a:solidFill>
                  <a:srgbClr val="C00000"/>
                </a:solidFill>
              </a:rPr>
              <a:t> strata yang </a:t>
            </a:r>
            <a:r>
              <a:rPr lang="en-US" sz="2800" b="1" dirty="0" err="1" smtClean="0">
                <a:solidFill>
                  <a:srgbClr val="C00000"/>
                </a:solidFill>
              </a:rPr>
              <a:t>berasingan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37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MAKSUD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BANGUNAN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516" name="Picture 4" descr="diagra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5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MAKSUD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TANAH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517" name="Content Placeholder 4"/>
          <p:cNvSpPr txBox="1">
            <a:spLocks/>
          </p:cNvSpPr>
          <p:nvPr/>
        </p:nvSpPr>
        <p:spPr>
          <a:xfrm>
            <a:off x="647700" y="1643896"/>
            <a:ext cx="7848600" cy="35702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Mana-mana </a:t>
            </a:r>
            <a:r>
              <a:rPr lang="en-US" sz="2800" b="1" dirty="0" err="1" smtClean="0">
                <a:solidFill>
                  <a:srgbClr val="C00000"/>
                </a:solidFill>
              </a:rPr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berimilik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dua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bangunan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atau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lebih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tidak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melebihi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empat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tingkat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dipohon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dipecahbahagikan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petak-petak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tanah</a:t>
            </a:r>
            <a:r>
              <a:rPr lang="en-US" sz="2800" dirty="0" smtClean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 smtClean="0"/>
              <a:t>Tiap-tiap</a:t>
            </a:r>
            <a:r>
              <a:rPr lang="en-US" sz="2800" dirty="0" smtClean="0"/>
              <a:t> </a:t>
            </a:r>
            <a:r>
              <a:rPr lang="en-US" sz="2800" dirty="0" err="1" smtClean="0"/>
              <a:t>petak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di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hakmilik</a:t>
            </a:r>
            <a:r>
              <a:rPr lang="en-US" sz="2800" dirty="0" smtClean="0"/>
              <a:t> strata yang </a:t>
            </a:r>
            <a:r>
              <a:rPr lang="en-US" sz="2800" dirty="0" err="1" smtClean="0"/>
              <a:t>berasingan</a:t>
            </a:r>
            <a:r>
              <a:rPr lang="en-US" sz="2800" dirty="0" smtClean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err="1" smtClean="0"/>
              <a:t>Hakmilik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dikekalkan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9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MAKSUD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PECAH BAHAGI TANAH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293" name="Picture 12" descr="diagram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49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7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JENIS-JENIS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SKIM BERSTRATA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293" name="Diagram 292"/>
          <p:cNvGraphicFramePr/>
          <p:nvPr>
            <p:extLst>
              <p:ext uri="{D42A27DB-BD31-4B8C-83A1-F6EECF244321}">
                <p14:modId xmlns:p14="http://schemas.microsoft.com/office/powerpoint/2010/main" val="1520796679"/>
              </p:ext>
            </p:extLst>
          </p:nvPr>
        </p:nvGraphicFramePr>
        <p:xfrm>
          <a:off x="609600" y="11684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686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PIHAK TERLIBAT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DALAM PERMOHONAN HAKMILIK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0550" y="1250353"/>
            <a:ext cx="7962900" cy="4586731"/>
            <a:chOff x="342900" y="1250353"/>
            <a:chExt cx="7962900" cy="4586731"/>
          </a:xfrm>
        </p:grpSpPr>
        <p:grpSp>
          <p:nvGrpSpPr>
            <p:cNvPr id="31" name="Group 30"/>
            <p:cNvGrpSpPr/>
            <p:nvPr/>
          </p:nvGrpSpPr>
          <p:grpSpPr>
            <a:xfrm>
              <a:off x="342900" y="1250353"/>
              <a:ext cx="3505200" cy="4357295"/>
              <a:chOff x="0" y="2362200"/>
              <a:chExt cx="3505200" cy="435729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0" y="2362200"/>
                <a:ext cx="3429000" cy="2895600"/>
              </a:xfrm>
              <a:prstGeom prst="rect">
                <a:avLst/>
              </a:prstGeom>
              <a:blipFill>
                <a:blip r:embed="rId10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7" descr="j029198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85800" y="3733800"/>
                <a:ext cx="2819400" cy="2985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Rounded Rectangle 36"/>
            <p:cNvSpPr/>
            <p:nvPr/>
          </p:nvSpPr>
          <p:spPr>
            <a:xfrm>
              <a:off x="4133849" y="1404838"/>
              <a:ext cx="3695700" cy="76411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JURUUKUR TANAH BERLESEN (JTB)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57699" y="2384185"/>
              <a:ext cx="3048000" cy="76411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PEMILIK ASAL / PEMAJU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81449" y="4342879"/>
              <a:ext cx="4000500" cy="76411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PEJABAT PENGARAH TANAH DAN GALIAN (PTG)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319269" y="3363532"/>
              <a:ext cx="3324860" cy="7641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JABATAN UKUR DAN PEMETAAN (JUPEM)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657599" y="5326306"/>
              <a:ext cx="4648201" cy="51077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PIHAK BERKUASA NEGERI (PBN)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90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58642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KITARAN HAKMILIK STRATA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MENURUT AKTA A1450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6700" y="921236"/>
            <a:ext cx="8610600" cy="5250964"/>
            <a:chOff x="76201" y="30480"/>
            <a:chExt cx="8848827" cy="6294120"/>
          </a:xfrm>
        </p:grpSpPr>
        <p:graphicFrame>
          <p:nvGraphicFramePr>
            <p:cNvPr id="45" name="Diagram 44"/>
            <p:cNvGraphicFramePr/>
            <p:nvPr>
              <p:extLst>
                <p:ext uri="{D42A27DB-BD31-4B8C-83A1-F6EECF244321}">
                  <p14:modId xmlns:p14="http://schemas.microsoft.com/office/powerpoint/2010/main" val="1094460068"/>
                </p:ext>
              </p:extLst>
            </p:nvPr>
          </p:nvGraphicFramePr>
          <p:xfrm>
            <a:off x="151829" y="222773"/>
            <a:ext cx="8748331" cy="665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6" name="Snip Single Corner Rectangle 45"/>
            <p:cNvSpPr/>
            <p:nvPr/>
          </p:nvSpPr>
          <p:spPr>
            <a:xfrm>
              <a:off x="121921" y="740484"/>
              <a:ext cx="1988936" cy="2536115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chemeClr val="tx1"/>
                  </a:solidFill>
                </a:rPr>
                <a:t>Kelulusan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Perancangan</a:t>
              </a:r>
              <a:r>
                <a:rPr lang="en-US" sz="1000" b="1" dirty="0">
                  <a:solidFill>
                    <a:schemeClr val="tx1"/>
                  </a:solidFill>
                </a:rPr>
                <a:t> (KM/DO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).</a:t>
              </a:r>
              <a:endParaRPr lang="en-US" sz="10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>
                  <a:solidFill>
                    <a:schemeClr val="tx1"/>
                  </a:solidFill>
                </a:rPr>
                <a:t>Tukar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syarat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tanah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(s</a:t>
              </a:r>
              <a:r>
                <a:rPr lang="en-US" sz="1000" b="1" dirty="0">
                  <a:solidFill>
                    <a:schemeClr val="tx1"/>
                  </a:solidFill>
                </a:rPr>
                <a:t>. 124 KTN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),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pecah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tanah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(s</a:t>
              </a:r>
              <a:r>
                <a:rPr lang="en-US" sz="1000" b="1" dirty="0">
                  <a:solidFill>
                    <a:schemeClr val="tx1"/>
                  </a:solidFill>
                </a:rPr>
                <a:t>. 135 KTN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),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tukar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syarat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pecah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secara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serentak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(s</a:t>
              </a:r>
              <a:r>
                <a:rPr lang="en-US" sz="1000" b="1" dirty="0">
                  <a:solidFill>
                    <a:schemeClr val="tx1"/>
                  </a:solidFill>
                </a:rPr>
                <a:t>. 124A KTN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)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serta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 smtClean="0">
                  <a:solidFill>
                    <a:schemeClr val="tx1"/>
                  </a:solidFill>
                </a:rPr>
                <a:t>serahbalik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dan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berimilik</a:t>
              </a:r>
              <a:r>
                <a:rPr lang="en-US" sz="1000" b="1" dirty="0">
                  <a:solidFill>
                    <a:schemeClr val="tx1"/>
                  </a:solidFill>
                </a:rPr>
                <a:t> </a:t>
              </a:r>
              <a:r>
                <a:rPr lang="en-US" sz="1000" b="1" dirty="0" err="1">
                  <a:solidFill>
                    <a:schemeClr val="tx1"/>
                  </a:solidFill>
                </a:rPr>
                <a:t>semula</a:t>
              </a:r>
              <a:r>
                <a:rPr lang="en-US" sz="1000" b="1" dirty="0">
                  <a:solidFill>
                    <a:schemeClr val="tx1"/>
                  </a:solidFill>
                </a:rPr>
                <a:t> (s. 204D KTN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).</a:t>
              </a:r>
              <a:endParaRPr lang="en-US" sz="1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 smtClean="0">
                  <a:solidFill>
                    <a:srgbClr val="187313"/>
                  </a:solidFill>
                </a:rPr>
                <a:t>Kewajipan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memohon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SiFUS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, fail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Jadual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Petak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sebagai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syarat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KM/DO.</a:t>
              </a:r>
              <a:endParaRPr lang="en-US" sz="1000" b="1" dirty="0">
                <a:solidFill>
                  <a:srgbClr val="187313"/>
                </a:solidFill>
              </a:endParaRPr>
            </a:p>
          </p:txBody>
        </p:sp>
        <p:sp>
          <p:nvSpPr>
            <p:cNvPr id="47" name="Snip Single Corner Rectangle 46"/>
            <p:cNvSpPr/>
            <p:nvPr/>
          </p:nvSpPr>
          <p:spPr>
            <a:xfrm>
              <a:off x="1976266" y="685800"/>
              <a:ext cx="1986133" cy="2625761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000" b="1" dirty="0" err="1">
                  <a:solidFill>
                    <a:schemeClr val="tx1"/>
                  </a:solidFill>
                </a:rPr>
                <a:t>Bangunan</a:t>
              </a:r>
              <a:r>
                <a:rPr lang="en-GB" sz="1000" b="1" dirty="0">
                  <a:solidFill>
                    <a:schemeClr val="tx1"/>
                  </a:solidFill>
                </a:rPr>
                <a:t> yang </a:t>
              </a:r>
              <a:r>
                <a:rPr lang="en-GB" sz="1000" b="1" dirty="0" err="1">
                  <a:solidFill>
                    <a:schemeClr val="tx1"/>
                  </a:solidFill>
                </a:rPr>
                <a:t>didirikan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adalah</a:t>
              </a:r>
              <a:r>
                <a:rPr lang="en-GB" sz="1000" b="1" dirty="0">
                  <a:solidFill>
                    <a:schemeClr val="tx1"/>
                  </a:solidFill>
                </a:rPr>
                <a:t> 2 </a:t>
              </a:r>
              <a:r>
                <a:rPr lang="en-GB" sz="1000" b="1" dirty="0" err="1">
                  <a:solidFill>
                    <a:schemeClr val="tx1"/>
                  </a:solidFill>
                </a:rPr>
                <a:t>tingkat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atau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lebih</a:t>
              </a:r>
              <a:r>
                <a:rPr lang="en-GB" sz="1000" b="1" dirty="0">
                  <a:solidFill>
                    <a:schemeClr val="tx1"/>
                  </a:solidFill>
                </a:rPr>
                <a:t> (</a:t>
              </a:r>
              <a:r>
                <a:rPr lang="en-GB" sz="1000" b="1" dirty="0" err="1">
                  <a:solidFill>
                    <a:schemeClr val="tx1"/>
                  </a:solidFill>
                </a:rPr>
                <a:t>jika</a:t>
              </a:r>
              <a:r>
                <a:rPr lang="en-GB" sz="1000" b="1" dirty="0">
                  <a:solidFill>
                    <a:schemeClr val="tx1"/>
                  </a:solidFill>
                </a:rPr>
                <a:t> ‘</a:t>
              </a:r>
              <a:r>
                <a:rPr lang="en-GB" sz="1000" b="1" i="1" dirty="0">
                  <a:solidFill>
                    <a:schemeClr val="tx1"/>
                  </a:solidFill>
                </a:rPr>
                <a:t>land parcel</a:t>
              </a:r>
              <a:r>
                <a:rPr lang="en-GB" sz="1000" b="1" dirty="0">
                  <a:solidFill>
                    <a:schemeClr val="tx1"/>
                  </a:solidFill>
                </a:rPr>
                <a:t>’, 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2 </a:t>
              </a:r>
              <a:r>
                <a:rPr lang="en-GB" sz="1000" b="1" dirty="0" err="1" smtClean="0">
                  <a:solidFill>
                    <a:schemeClr val="tx1"/>
                  </a:solidFill>
                </a:rPr>
                <a:t>bangunan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 smtClean="0">
                  <a:solidFill>
                    <a:schemeClr val="tx1"/>
                  </a:solidFill>
                </a:rPr>
                <a:t>atau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 smtClean="0">
                  <a:solidFill>
                    <a:schemeClr val="tx1"/>
                  </a:solidFill>
                </a:rPr>
                <a:t>lebih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 smtClean="0">
                  <a:solidFill>
                    <a:schemeClr val="tx1"/>
                  </a:solidFill>
                </a:rPr>
                <a:t>dan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tidak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melebihi</a:t>
              </a:r>
              <a:r>
                <a:rPr lang="en-GB" sz="1000" b="1" dirty="0">
                  <a:solidFill>
                    <a:schemeClr val="tx1"/>
                  </a:solidFill>
                </a:rPr>
                <a:t> 4 </a:t>
              </a:r>
              <a:r>
                <a:rPr lang="en-GB" sz="1000" b="1" dirty="0" err="1">
                  <a:solidFill>
                    <a:schemeClr val="tx1"/>
                  </a:solidFill>
                </a:rPr>
                <a:t>tingkat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).</a:t>
              </a:r>
              <a:endParaRPr lang="en-US" sz="1000" b="1" dirty="0" smtClean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000" b="1" dirty="0" err="1" smtClean="0">
                  <a:solidFill>
                    <a:schemeClr val="tx1"/>
                  </a:solidFill>
                </a:rPr>
                <a:t>Didirikan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000" b="1" dirty="0">
                  <a:solidFill>
                    <a:schemeClr val="tx1"/>
                  </a:solidFill>
                </a:rPr>
                <a:t>di </a:t>
              </a:r>
              <a:r>
                <a:rPr lang="en-GB" sz="1000" b="1" dirty="0" err="1">
                  <a:solidFill>
                    <a:schemeClr val="tx1"/>
                  </a:solidFill>
                </a:rPr>
                <a:t>dalam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sempadan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satu</a:t>
              </a:r>
              <a:r>
                <a:rPr lang="en-GB" sz="1000" b="1" dirty="0">
                  <a:solidFill>
                    <a:schemeClr val="tx1"/>
                  </a:solidFill>
                </a:rPr>
                <a:t> lot </a:t>
              </a:r>
              <a:r>
                <a:rPr lang="en-GB" sz="1000" b="1" dirty="0" err="1">
                  <a:solidFill>
                    <a:schemeClr val="tx1"/>
                  </a:solidFill>
                </a:rPr>
                <a:t>tanah</a:t>
              </a:r>
              <a:r>
                <a:rPr lang="en-GB" sz="1000" b="1" dirty="0">
                  <a:solidFill>
                    <a:schemeClr val="tx1"/>
                  </a:solidFill>
                </a:rPr>
                <a:t> &amp; </a:t>
              </a:r>
              <a:r>
                <a:rPr lang="en-GB" sz="1000" b="1" dirty="0" err="1">
                  <a:solidFill>
                    <a:schemeClr val="tx1"/>
                  </a:solidFill>
                </a:rPr>
                <a:t>dibina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mengikut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spesifikasi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pelan</a:t>
              </a:r>
              <a:r>
                <a:rPr lang="en-GB" sz="1000" b="1" dirty="0">
                  <a:solidFill>
                    <a:schemeClr val="tx1"/>
                  </a:solidFill>
                </a:rPr>
                <a:t> </a:t>
              </a:r>
              <a:r>
                <a:rPr lang="en-GB" sz="1000" b="1" dirty="0" err="1">
                  <a:solidFill>
                    <a:schemeClr val="tx1"/>
                  </a:solidFill>
                </a:rPr>
                <a:t>bangunan</a:t>
              </a:r>
              <a:r>
                <a:rPr lang="en-GB" sz="1000" b="1" dirty="0">
                  <a:solidFill>
                    <a:schemeClr val="tx1"/>
                  </a:solidFill>
                </a:rPr>
                <a:t> yang </a:t>
              </a:r>
              <a:r>
                <a:rPr lang="en-GB" sz="1000" b="1" dirty="0" err="1" smtClean="0">
                  <a:solidFill>
                    <a:schemeClr val="tx1"/>
                  </a:solidFill>
                </a:rPr>
                <a:t>diluluskan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US" sz="1000" b="1" dirty="0" err="1" smtClean="0">
                  <a:solidFill>
                    <a:srgbClr val="187313"/>
                  </a:solidFill>
                </a:rPr>
                <a:t>Setelah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capai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SSS, PSP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maklum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kepada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 </a:t>
              </a:r>
              <a:r>
                <a:rPr lang="en-US" sz="1000" b="1" dirty="0" err="1" smtClean="0">
                  <a:solidFill>
                    <a:srgbClr val="187313"/>
                  </a:solidFill>
                </a:rPr>
                <a:t>Pemaju</a:t>
              </a:r>
              <a:r>
                <a:rPr lang="en-US" sz="1000" b="1" dirty="0" smtClean="0">
                  <a:solidFill>
                    <a:srgbClr val="187313"/>
                  </a:solidFill>
                </a:rPr>
                <a:t>.</a:t>
              </a:r>
              <a:endParaRPr lang="en-GB" sz="1000" b="1" dirty="0">
                <a:solidFill>
                  <a:srgbClr val="187313"/>
                </a:solidFill>
              </a:endParaRPr>
            </a:p>
          </p:txBody>
        </p:sp>
        <p:sp>
          <p:nvSpPr>
            <p:cNvPr id="48" name="Snip Single Corner Rectangle 47"/>
            <p:cNvSpPr/>
            <p:nvPr/>
          </p:nvSpPr>
          <p:spPr>
            <a:xfrm>
              <a:off x="3815660" y="740484"/>
              <a:ext cx="1420669" cy="2537013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rgbClr val="187313"/>
                  </a:solidFill>
                </a:rPr>
                <a:t>Failkan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Jadual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Petak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ke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COB.</a:t>
              </a:r>
            </a:p>
            <a:p>
              <a:pPr indent="114300"/>
              <a:endParaRPr lang="en-GB" sz="300" b="1" dirty="0" smtClean="0">
                <a:ln>
                  <a:solidFill>
                    <a:srgbClr val="187313"/>
                  </a:solidFill>
                </a:ln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chemeClr val="tx1"/>
                  </a:solidFill>
                </a:rPr>
                <a:t>Dijual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melalui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SPA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untuk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strata. </a:t>
              </a:r>
              <a:r>
                <a:rPr lang="en-GB" sz="1100" b="1" dirty="0" err="1">
                  <a:solidFill>
                    <a:schemeClr val="tx1"/>
                  </a:solidFill>
                </a:rPr>
                <a:t>C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ontoh</a:t>
              </a:r>
              <a:r>
                <a:rPr lang="en-GB" sz="1100" b="1" dirty="0">
                  <a:solidFill>
                    <a:schemeClr val="tx1"/>
                  </a:solidFill>
                </a:rPr>
                <a:t>: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SPA </a:t>
              </a:r>
              <a:r>
                <a:rPr lang="en-GB" sz="1100" b="1" dirty="0" err="1">
                  <a:solidFill>
                    <a:schemeClr val="tx1"/>
                  </a:solidFill>
                </a:rPr>
                <a:t>seragam</a:t>
              </a:r>
              <a:r>
                <a:rPr lang="en-GB" sz="1100" b="1" dirty="0">
                  <a:solidFill>
                    <a:schemeClr val="tx1"/>
                  </a:solidFill>
                </a:rPr>
                <a:t> di </a:t>
              </a:r>
              <a:r>
                <a:rPr lang="en-GB" sz="1100" b="1" dirty="0" err="1">
                  <a:solidFill>
                    <a:schemeClr val="tx1"/>
                  </a:solidFill>
                </a:rPr>
                <a:t>bawah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Jadual</a:t>
              </a:r>
              <a:r>
                <a:rPr lang="en-GB" sz="1100" b="1" dirty="0">
                  <a:solidFill>
                    <a:schemeClr val="tx1"/>
                  </a:solidFill>
                </a:rPr>
                <a:t> H </a:t>
              </a:r>
              <a:r>
                <a:rPr lang="en-GB" sz="1100" b="1" dirty="0" err="1">
                  <a:solidFill>
                    <a:schemeClr val="tx1"/>
                  </a:solidFill>
                </a:rPr>
                <a:t>Akta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Pemajuan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Perumahan</a:t>
              </a:r>
              <a:r>
                <a:rPr lang="en-GB" sz="1100" b="1" dirty="0">
                  <a:solidFill>
                    <a:schemeClr val="tx1"/>
                  </a:solidFill>
                </a:rPr>
                <a:t> (</a:t>
              </a:r>
              <a:r>
                <a:rPr lang="en-GB" sz="1100" b="1" dirty="0" err="1">
                  <a:solidFill>
                    <a:schemeClr val="tx1"/>
                  </a:solidFill>
                </a:rPr>
                <a:t>Kawalan</a:t>
              </a:r>
              <a:r>
                <a:rPr lang="en-GB" sz="1100" b="1" dirty="0">
                  <a:solidFill>
                    <a:schemeClr val="tx1"/>
                  </a:solidFill>
                </a:rPr>
                <a:t> &amp; </a:t>
              </a:r>
              <a:r>
                <a:rPr lang="en-GB" sz="1100" b="1" dirty="0" err="1">
                  <a:solidFill>
                    <a:schemeClr val="tx1"/>
                  </a:solidFill>
                </a:rPr>
                <a:t>Pelesenan</a:t>
              </a:r>
              <a:r>
                <a:rPr lang="en-GB" sz="1100" b="1" dirty="0">
                  <a:solidFill>
                    <a:schemeClr val="tx1"/>
                  </a:solidFill>
                </a:rPr>
                <a:t>) 1966.</a:t>
              </a:r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5610189" y="740485"/>
              <a:ext cx="1420669" cy="19968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rgbClr val="187313"/>
                  </a:solidFill>
                </a:rPr>
                <a:t>Pemilik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asal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wajib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memohon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CPSP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ke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JUPEM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Negeri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dalam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tempoh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3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bulan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dari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tarikh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SSS.</a:t>
              </a:r>
              <a:endParaRPr lang="en-GB" sz="1100" b="1" dirty="0">
                <a:solidFill>
                  <a:srgbClr val="187313"/>
                </a:solidFill>
              </a:endParaRPr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7329947" y="740485"/>
              <a:ext cx="1420669" cy="19968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Pemilik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asal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wajib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memohon</a:t>
              </a:r>
              <a:r>
                <a:rPr lang="en-GB" sz="1100" b="1" dirty="0">
                  <a:solidFill>
                    <a:schemeClr val="tx1"/>
                  </a:solidFill>
                </a:rPr>
                <a:t> strata </a:t>
              </a:r>
              <a:r>
                <a:rPr lang="en-GB" sz="1100" b="1" dirty="0" err="1">
                  <a:solidFill>
                    <a:schemeClr val="tx1"/>
                  </a:solidFill>
                </a:rPr>
                <a:t>dalam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tempoh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1 </a:t>
              </a:r>
              <a:r>
                <a:rPr lang="en-GB" sz="1100" b="1" dirty="0" err="1">
                  <a:solidFill>
                    <a:srgbClr val="187313"/>
                  </a:solidFill>
                </a:rPr>
                <a:t>bulan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>
                  <a:solidFill>
                    <a:srgbClr val="187313"/>
                  </a:solidFill>
                </a:rPr>
                <a:t>dari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tarikh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CPSP.</a:t>
              </a:r>
              <a:endParaRPr lang="en-GB" sz="1100" b="1" dirty="0">
                <a:solidFill>
                  <a:srgbClr val="187313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6200000" flipH="1">
              <a:off x="1573962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6200000" flipH="1">
              <a:off x="5103203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6200000" flipH="1">
              <a:off x="3323628" y="29016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6200000" flipH="1">
              <a:off x="6837915" y="29016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6200000" flipH="1">
              <a:off x="8617490" y="29016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56" name="Diagram 55"/>
            <p:cNvGraphicFramePr/>
            <p:nvPr>
              <p:extLst>
                <p:ext uri="{D42A27DB-BD31-4B8C-83A1-F6EECF244321}">
                  <p14:modId xmlns:p14="http://schemas.microsoft.com/office/powerpoint/2010/main" val="3156555429"/>
                </p:ext>
              </p:extLst>
            </p:nvPr>
          </p:nvGraphicFramePr>
          <p:xfrm>
            <a:off x="151829" y="3558541"/>
            <a:ext cx="8748331" cy="665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57" name="Snip Single Corner Rectangle 56"/>
            <p:cNvSpPr/>
            <p:nvPr/>
          </p:nvSpPr>
          <p:spPr>
            <a:xfrm>
              <a:off x="301373" y="4150212"/>
              <a:ext cx="1420669" cy="1212924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Boleh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ditamatkan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dalam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keadaan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tertentu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di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bawah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seksyen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57 AHS</a:t>
              </a:r>
              <a:r>
                <a:rPr lang="en-US" sz="1100" b="1" dirty="0" smtClean="0">
                  <a:solidFill>
                    <a:schemeClr val="tx1"/>
                  </a:solidFill>
                </a:rPr>
                <a:t>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Snip Single Corner Rectangle 57"/>
            <p:cNvSpPr/>
            <p:nvPr/>
          </p:nvSpPr>
          <p:spPr>
            <a:xfrm>
              <a:off x="2021130" y="4150212"/>
              <a:ext cx="1420669" cy="1730636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smtClean="0">
                  <a:solidFill>
                    <a:schemeClr val="tx1"/>
                  </a:solidFill>
                </a:rPr>
                <a:t>COB.</a:t>
              </a:r>
            </a:p>
            <a:p>
              <a:endParaRPr lang="en-US" sz="300" b="1" dirty="0" smtClean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smtClean="0">
                  <a:solidFill>
                    <a:schemeClr val="tx1"/>
                  </a:solidFill>
                </a:rPr>
                <a:t>Tribunal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Pengurusan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Strata.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 smtClean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chemeClr val="tx1"/>
                  </a:solidFill>
                </a:rPr>
                <a:t>Mahkamah</a:t>
              </a:r>
              <a:r>
                <a:rPr lang="en-GB" sz="1100" b="1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59" name="Snip Single Corner Rectangle 58"/>
            <p:cNvSpPr/>
            <p:nvPr/>
          </p:nvSpPr>
          <p:spPr>
            <a:xfrm>
              <a:off x="3815660" y="4150212"/>
              <a:ext cx="1420669" cy="2174388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chemeClr val="tx1"/>
                  </a:solidFill>
                </a:rPr>
                <a:t>Dianggotai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oleh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semua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pemilik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petak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berdaftar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(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pemilik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petak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strata).</a:t>
              </a:r>
            </a:p>
            <a:p>
              <a:endParaRPr lang="en-US" sz="300" b="1" dirty="0" smtClean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rgbClr val="187313"/>
                  </a:solidFill>
                </a:rPr>
                <a:t>Terletak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di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bawah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bidangkuasa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Akta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Pengurusan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Strata 2013.</a:t>
              </a: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5370919" y="4150212"/>
              <a:ext cx="1884255" cy="1996889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Merupakan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satu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Buku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Daftar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Strata,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mengandungi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kesemua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strata yang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didaftarkan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>
                <a:solidFill>
                  <a:schemeClr val="tx1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Hakmilik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tanah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diletak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hak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kepada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MC.</a:t>
              </a:r>
            </a:p>
            <a:p>
              <a:pPr indent="114300">
                <a:buFont typeface="Arial" pitchFamily="34" charset="0"/>
                <a:buChar char="•"/>
              </a:pPr>
              <a:endParaRPr lang="en-GB" sz="300" b="1" dirty="0" smtClean="0">
                <a:ln>
                  <a:solidFill>
                    <a:srgbClr val="187313"/>
                  </a:solidFill>
                </a:ln>
                <a:solidFill>
                  <a:srgbClr val="000000"/>
                </a:solidFill>
              </a:endParaRPr>
            </a:p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 smtClean="0">
                  <a:solidFill>
                    <a:srgbClr val="187313"/>
                  </a:solidFill>
                </a:rPr>
                <a:t>Pengeluaran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VP </a:t>
              </a:r>
              <a:r>
                <a:rPr lang="en-GB" sz="1100" b="1" dirty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kepada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 </a:t>
              </a:r>
              <a:r>
                <a:rPr lang="en-GB" sz="1100" b="1" dirty="0" err="1" smtClean="0">
                  <a:solidFill>
                    <a:srgbClr val="187313"/>
                  </a:solidFill>
                </a:rPr>
                <a:t>pembeli</a:t>
              </a:r>
              <a:r>
                <a:rPr lang="en-GB" sz="1100" b="1" dirty="0" smtClean="0">
                  <a:solidFill>
                    <a:srgbClr val="187313"/>
                  </a:solidFill>
                </a:rPr>
                <a:t>.</a:t>
              </a:r>
              <a:endParaRPr lang="en-GB" sz="1100" b="1" dirty="0">
                <a:solidFill>
                  <a:srgbClr val="187313"/>
                </a:solidFill>
              </a:endParaRPr>
            </a:p>
          </p:txBody>
        </p:sp>
        <p:sp>
          <p:nvSpPr>
            <p:cNvPr id="61" name="Snip Single Corner Rectangle 60"/>
            <p:cNvSpPr/>
            <p:nvPr/>
          </p:nvSpPr>
          <p:spPr>
            <a:xfrm>
              <a:off x="7329947" y="4150212"/>
              <a:ext cx="1420669" cy="769172"/>
            </a:xfrm>
            <a:prstGeom prst="snip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114300">
                <a:buFont typeface="Arial" pitchFamily="34" charset="0"/>
                <a:buChar char="•"/>
              </a:pPr>
              <a:r>
                <a:rPr lang="en-GB" sz="1100" b="1" dirty="0" err="1">
                  <a:solidFill>
                    <a:schemeClr val="tx1"/>
                  </a:solidFill>
                </a:rPr>
                <a:t>Diluluskan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oleh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Pengarah</a:t>
              </a:r>
              <a:r>
                <a:rPr lang="en-GB" sz="1100" b="1" dirty="0">
                  <a:solidFill>
                    <a:schemeClr val="tx1"/>
                  </a:solidFill>
                </a:rPr>
                <a:t> Tanah </a:t>
              </a:r>
              <a:r>
                <a:rPr lang="en-GB" sz="1100" b="1" dirty="0" err="1">
                  <a:solidFill>
                    <a:schemeClr val="tx1"/>
                  </a:solidFill>
                </a:rPr>
                <a:t>dan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>
                  <a:solidFill>
                    <a:schemeClr val="tx1"/>
                  </a:solidFill>
                </a:rPr>
                <a:t>Galian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err="1" smtClean="0">
                  <a:solidFill>
                    <a:schemeClr val="tx1"/>
                  </a:solidFill>
                </a:rPr>
                <a:t>Negeri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123872" y="3275546"/>
              <a:ext cx="355002" cy="358906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10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3742352" y="3364783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1977731" y="3364784"/>
              <a:ext cx="266252" cy="269179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5477063" y="3364784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7256638" y="3364783"/>
              <a:ext cx="266252" cy="269179"/>
            </a:xfrm>
            <a:prstGeom prst="teardrop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67" name="Elbow Connector 66"/>
            <p:cNvCxnSpPr/>
            <p:nvPr/>
          </p:nvCxnSpPr>
          <p:spPr>
            <a:xfrm rot="10800000">
              <a:off x="76201" y="555587"/>
              <a:ext cx="12700" cy="3335768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>
              <a:off x="8912328" y="555587"/>
              <a:ext cx="12700" cy="3335768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1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PUNCA KEGAGALAN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PERMOHONAN HAKMILIK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0720" y="951717"/>
            <a:ext cx="7782561" cy="5057287"/>
            <a:chOff x="533400" y="580493"/>
            <a:chExt cx="7782561" cy="5779756"/>
          </a:xfrm>
        </p:grpSpPr>
        <p:sp>
          <p:nvSpPr>
            <p:cNvPr id="28" name="Rectangle 27"/>
            <p:cNvSpPr/>
            <p:nvPr/>
          </p:nvSpPr>
          <p:spPr>
            <a:xfrm>
              <a:off x="1752600" y="5162821"/>
              <a:ext cx="2057400" cy="1197428"/>
            </a:xfrm>
            <a:prstGeom prst="rect">
              <a:avLst/>
            </a:prstGeom>
            <a:blipFill>
              <a:blip r:embed="rId10"/>
              <a:srcRect/>
              <a:stretch>
                <a:fillRect t="1" b="-1454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3400" y="580493"/>
              <a:ext cx="7782561" cy="5635612"/>
              <a:chOff x="533400" y="580493"/>
              <a:chExt cx="7782561" cy="5635612"/>
            </a:xfrm>
          </p:grpSpPr>
          <p:pic>
            <p:nvPicPr>
              <p:cNvPr id="44" name="Picture 43" descr="images (57).jpg"/>
              <p:cNvPicPr>
                <a:picLocks noChangeAspect="1"/>
              </p:cNvPicPr>
              <p:nvPr/>
            </p:nvPicPr>
            <p:blipFill>
              <a:blip r:embed="rId11"/>
              <a:srcRect b="11739"/>
              <a:stretch>
                <a:fillRect/>
              </a:stretch>
            </p:blipFill>
            <p:spPr>
              <a:xfrm>
                <a:off x="6173153" y="4282530"/>
                <a:ext cx="2085975" cy="1933575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5420361" y="580493"/>
                <a:ext cx="2895600" cy="220980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>
                <a:stCxn id="50" idx="3"/>
                <a:endCxn id="52" idx="1"/>
              </p:cNvCxnSpPr>
              <p:nvPr/>
            </p:nvCxnSpPr>
            <p:spPr>
              <a:xfrm flipV="1">
                <a:off x="4191000" y="2099520"/>
                <a:ext cx="476250" cy="8828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50" idx="3"/>
                <a:endCxn id="54" idx="1"/>
              </p:cNvCxnSpPr>
              <p:nvPr/>
            </p:nvCxnSpPr>
            <p:spPr>
              <a:xfrm>
                <a:off x="4191000" y="2982397"/>
                <a:ext cx="496570" cy="103311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50" idx="2"/>
                <a:endCxn id="53" idx="0"/>
              </p:cNvCxnSpPr>
              <p:nvPr/>
            </p:nvCxnSpPr>
            <p:spPr>
              <a:xfrm>
                <a:off x="2362200" y="3373993"/>
                <a:ext cx="152400" cy="8214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50" idx="0"/>
                <a:endCxn id="51" idx="2"/>
              </p:cNvCxnSpPr>
              <p:nvPr/>
            </p:nvCxnSpPr>
            <p:spPr>
              <a:xfrm flipV="1">
                <a:off x="2362200" y="1295400"/>
                <a:ext cx="1208088" cy="1295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33400" y="2590800"/>
                <a:ext cx="3657600" cy="783193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36788" y="784622"/>
                <a:ext cx="2667000" cy="5107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Tanah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67250" y="1844130"/>
                <a:ext cx="2590800" cy="5107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Bangunan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19200" y="4195445"/>
                <a:ext cx="2590800" cy="9194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Dokumentasi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87570" y="3567975"/>
                <a:ext cx="2590800" cy="895078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Masalah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Pemilik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Asal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/</a:t>
                </a:r>
                <a:r>
                  <a:rPr lang="en-US" sz="2000" b="1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Pemaju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31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598240"/>
            <a:ext cx="7391400" cy="1274195"/>
          </a:xfrm>
          <a:ln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</a:t>
            </a:r>
            <a: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1985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SEJARAH DAN EVOLUSI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466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4342"/>
            <a:ext cx="9144000" cy="54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4342"/>
            <a:ext cx="9143999" cy="54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6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2981"/>
            <a:ext cx="9143999" cy="54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SKIM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>
          <a:xfrm>
            <a:off x="378613" y="1374342"/>
            <a:ext cx="8386771" cy="45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PELAN AKUI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146081"/>
            <a:ext cx="8165465" cy="57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6081"/>
            <a:ext cx="8153400" cy="56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4" cy="843151"/>
            <a:chOff x="76200" y="39688"/>
            <a:chExt cx="9064624" cy="843151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5" cy="843151"/>
              <a:chOff x="761999" y="39688"/>
              <a:chExt cx="8378825" cy="84315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CONTOH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37882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</a:rPr>
                  <a:t>PELAN AKUI STRATA</a:t>
                </a:r>
                <a:endParaRPr lang="en-US" sz="23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endParaRPr>
              </a:p>
            </p:txBody>
          </p:sp>
        </p:grpSp>
      </p:grp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ptg-logo-primary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67000" contrast="53000"/>
                    </a14:imgEffect>
                  </a14:imgLayer>
                </a14:imgProps>
              </a:ext>
            </a:extLst>
          </a:blip>
          <a:srcRect l="15714" t="32857" r="18571" b="35714"/>
          <a:stretch>
            <a:fillRect/>
          </a:stretch>
        </p:blipFill>
        <p:spPr>
          <a:xfrm>
            <a:off x="2057400" y="1600200"/>
            <a:ext cx="5257800" cy="2819400"/>
          </a:xfrm>
          <a:prstGeom prst="rect">
            <a:avLst/>
          </a:prstGeom>
        </p:spPr>
      </p:pic>
      <p:pic>
        <p:nvPicPr>
          <p:cNvPr id="12291" name="Content Placeholder 3" descr="stock-photo-abstract-white-background-with-red-lines-2311782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3" b="12572"/>
          <a:stretch>
            <a:fillRect/>
          </a:stretch>
        </p:blipFill>
        <p:spPr>
          <a:xfrm>
            <a:off x="-20320" y="4648200"/>
            <a:ext cx="9144000" cy="144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295400"/>
            <a:ext cx="7391400" cy="1879874"/>
          </a:xfrm>
          <a:ln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HAKMILIK STRATA (PINDAAN) </a:t>
            </a:r>
            <a: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2016</a:t>
            </a:r>
            <a:b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[</a:t>
            </a:r>
            <a:r>
              <a:rPr lang="en-GB" sz="4800" b="1" i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AKTA </a:t>
            </a:r>
            <a:r>
              <a:rPr lang="en-GB" sz="4800" b="1" i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A1518</a:t>
            </a:r>
            <a:r>
              <a:rPr lang="en-GB" sz="4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]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3352800"/>
            <a:ext cx="66294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876300" y="4000650"/>
            <a:ext cx="7391400" cy="647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KONSEP BARU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82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STATUS PINDAAN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709136"/>
            <a:ext cx="8946376" cy="5386864"/>
            <a:chOff x="304800" y="632936"/>
            <a:chExt cx="8946376" cy="5386864"/>
          </a:xfrm>
        </p:grpSpPr>
        <p:grpSp>
          <p:nvGrpSpPr>
            <p:cNvPr id="16" name="Group 15"/>
            <p:cNvGrpSpPr/>
            <p:nvPr/>
          </p:nvGrpSpPr>
          <p:grpSpPr>
            <a:xfrm>
              <a:off x="304800" y="772874"/>
              <a:ext cx="8458200" cy="5246926"/>
              <a:chOff x="-154151" y="-139208"/>
              <a:chExt cx="9190447" cy="63891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758454" y="3542903"/>
                <a:ext cx="5410993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237444" y="3771900"/>
                <a:ext cx="4953794" cy="7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-1517044" y="4141629"/>
                <a:ext cx="4215130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-206573" y="4077097"/>
                <a:ext cx="4344195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003966" y="3912632"/>
                <a:ext cx="4672330" cy="7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3498148" y="3657600"/>
                <a:ext cx="5181600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81000" y="6230055"/>
                <a:ext cx="8655296" cy="1675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56326" y="2273305"/>
                <a:ext cx="1097280" cy="37346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 i="1" dirty="0" smtClean="0">
                  <a:solidFill>
                    <a:srgbClr val="000080"/>
                  </a:solidFill>
                  <a:latin typeface="+mn-lt"/>
                </a:endParaRPr>
              </a:p>
              <a:p>
                <a:pPr algn="ctr"/>
                <a:r>
                  <a:rPr lang="en-US" sz="1200" b="1" dirty="0" smtClean="0">
                    <a:latin typeface="+mn-lt"/>
                    <a:cs typeface="Arial" pitchFamily="34" charset="0"/>
                  </a:rPr>
                  <a:t>MESYUARAT JEMAAH MENTERI</a:t>
                </a:r>
              </a:p>
              <a:p>
                <a:pPr lvl="0" algn="ctr"/>
                <a:r>
                  <a:rPr lang="en-US" sz="1200" dirty="0" err="1" smtClean="0"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Rang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Undang-Undang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(RUU)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Strata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dan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Pindaan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Borang-Borang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Berkanun</a:t>
                </a:r>
                <a:endParaRPr lang="en-US" sz="1200" dirty="0" smtClean="0"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1475937" y="2631219"/>
                <a:ext cx="1005840" cy="2975289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 b="1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MAJLIS TANAH NEGARA</a:t>
                </a:r>
              </a:p>
              <a:p>
                <a:pPr lvl="0" algn="ctr"/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Strata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dan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Pindaan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Borang-Borang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Berkanun</a:t>
                </a:r>
                <a:endParaRPr lang="en-US" sz="1200" dirty="0" smtClean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lvl="0" algn="ctr"/>
                <a:endParaRPr lang="en-US" sz="1200" dirty="0" smtClean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2849584" y="2683584"/>
                <a:ext cx="1005840" cy="198899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lvl="0" algn="ctr"/>
                <a:endParaRPr lang="en-GB" sz="1200" b="1" dirty="0" smtClean="0">
                  <a:solidFill>
                    <a:schemeClr val="bg1"/>
                  </a:solidFill>
                  <a:latin typeface="+mn-lt"/>
                </a:endParaRPr>
              </a:p>
              <a:p>
                <a:pPr lvl="0" algn="ctr"/>
                <a:r>
                  <a:rPr lang="en-GB" sz="1200" b="1" dirty="0" smtClean="0">
                    <a:solidFill>
                      <a:schemeClr val="bg1"/>
                    </a:solidFill>
                    <a:latin typeface="+mn-lt"/>
                  </a:rPr>
                  <a:t>DEWAN RAKYAT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Strata</a:t>
                </a:r>
              </a:p>
              <a:p>
                <a:pPr lvl="0" algn="ctr"/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>
                <a:off x="4245308" y="2219639"/>
                <a:ext cx="1005840" cy="19889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lvl="0" algn="ctr"/>
                <a:endParaRPr lang="en-GB" sz="1200" b="1" dirty="0" smtClean="0">
                  <a:latin typeface="+mn-lt"/>
                </a:endParaRPr>
              </a:p>
              <a:p>
                <a:pPr lvl="0" algn="ctr"/>
                <a:r>
                  <a:rPr lang="en-GB" sz="1200" b="1" dirty="0" smtClean="0">
                    <a:latin typeface="+mn-lt"/>
                  </a:rPr>
                  <a:t>DEWAN NEGARA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Kelulusan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RUU </a:t>
                </a:r>
                <a:r>
                  <a:rPr lang="en-US" sz="1200" dirty="0" err="1" smtClean="0">
                    <a:latin typeface="+mn-lt"/>
                    <a:cs typeface="Arial" pitchFamily="34" charset="0"/>
                  </a:rPr>
                  <a:t>Hakmilik</a:t>
                </a:r>
                <a:r>
                  <a:rPr lang="en-US" sz="1200" dirty="0" smtClean="0">
                    <a:latin typeface="+mn-lt"/>
                    <a:cs typeface="Arial" pitchFamily="34" charset="0"/>
                  </a:rPr>
                  <a:t> Strata</a:t>
                </a:r>
              </a:p>
              <a:p>
                <a:pPr lvl="0" algn="ctr"/>
                <a:endParaRPr lang="en-GB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5557698" y="1702807"/>
                <a:ext cx="1097280" cy="1021201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2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 b="1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PERKENAN YDP AGONG</a:t>
                </a:r>
              </a:p>
              <a:p>
                <a:pPr algn="ctr"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600" b="1" dirty="0">
                  <a:latin typeface="+mn-lt"/>
                </a:endParaRPr>
              </a:p>
            </p:txBody>
          </p:sp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6912929" y="1300812"/>
                <a:ext cx="1097280" cy="10520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/>
                <a:endParaRPr lang="en-US" sz="12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WARTA</a:t>
                </a:r>
              </a:p>
              <a:p>
                <a:pPr algn="ctr"/>
                <a:r>
                  <a:rPr lang="en-US" sz="1200" dirty="0" err="1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Akta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 A1518</a:t>
                </a:r>
              </a:p>
              <a:p>
                <a:pPr algn="ctr"/>
                <a:endParaRPr lang="en-GB" sz="1400" b="1" dirty="0">
                  <a:latin typeface="+mn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59577" y="89393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31 OGOS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84327" y="-139208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9 SEPT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4829" y="3152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20 JUN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78144" y="6200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26 MEI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19737" y="948151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28 APRIL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54151" y="1001014"/>
                <a:ext cx="1524000" cy="89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1 APRIL</a:t>
                </a:r>
              </a:p>
              <a:p>
                <a:pPr algn="ctr"/>
                <a:r>
                  <a:rPr lang="en-US" sz="2400" b="1" dirty="0" smtClean="0">
                    <a:latin typeface="+mn-lt"/>
                  </a:rPr>
                  <a:t>2016</a:t>
                </a:r>
                <a:endParaRPr lang="en-US" sz="2400" b="1" dirty="0">
                  <a:latin typeface="+mn-lt"/>
                </a:endParaRPr>
              </a:p>
            </p:txBody>
          </p:sp>
        </p:grpSp>
        <p:cxnSp>
          <p:nvCxnSpPr>
            <p:cNvPr id="48" name="Straight Connector 47"/>
            <p:cNvCxnSpPr>
              <a:stCxn id="50" idx="2"/>
            </p:cNvCxnSpPr>
            <p:nvPr/>
          </p:nvCxnSpPr>
          <p:spPr>
            <a:xfrm flipH="1">
              <a:off x="8534401" y="1371600"/>
              <a:ext cx="15487" cy="45604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8028012" y="1752396"/>
              <a:ext cx="1009854" cy="8639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 lvl="0" algn="ctr">
                <a:defRPr sz="1200" b="1">
                  <a:latin typeface="+mn-lt"/>
                </a:defRPr>
              </a:lvl1pPr>
            </a:lstStyle>
            <a:p>
              <a:endParaRPr lang="en-US" dirty="0"/>
            </a:p>
            <a:p>
              <a:r>
                <a:rPr lang="en-US" dirty="0"/>
                <a:t>KUAT KUASA</a:t>
              </a:r>
            </a:p>
            <a:p>
              <a:r>
                <a:rPr lang="en-US" dirty="0" err="1"/>
                <a:t>Akta</a:t>
              </a:r>
              <a:r>
                <a:rPr lang="en-US" dirty="0"/>
                <a:t> A1518</a:t>
              </a:r>
            </a:p>
            <a:p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48600" y="632936"/>
              <a:ext cx="14025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 JAN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2017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52" name="Picture 51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5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1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OBJEKTIF PINDAAN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493162628"/>
              </p:ext>
            </p:extLst>
          </p:nvPr>
        </p:nvGraphicFramePr>
        <p:xfrm>
          <a:off x="777240" y="1752600"/>
          <a:ext cx="7589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3" name="Picture 32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1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PERUNDANGAN BERKAITAN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48740173"/>
              </p:ext>
            </p:extLst>
          </p:nvPr>
        </p:nvGraphicFramePr>
        <p:xfrm>
          <a:off x="1358752" y="1447800"/>
          <a:ext cx="7632848" cy="460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4" name="Picture 33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7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1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SEJARAH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PEMILIKAN STRATA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1" name="Picture 20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0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4347565"/>
              </p:ext>
            </p:extLst>
          </p:nvPr>
        </p:nvGraphicFramePr>
        <p:xfrm>
          <a:off x="765175" y="1396999"/>
          <a:ext cx="7616825" cy="460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2497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RINGKASAN PINDAAN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A1518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72792591"/>
              </p:ext>
            </p:extLst>
          </p:nvPr>
        </p:nvGraphicFramePr>
        <p:xfrm>
          <a:off x="1280592" y="1066800"/>
          <a:ext cx="7634808" cy="542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59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1: CUKAI PETAK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067593" y="1506562"/>
            <a:ext cx="7924007" cy="4730750"/>
            <a:chOff x="573881" y="1484313"/>
            <a:chExt cx="7924007" cy="4730750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314700" y="2679700"/>
              <a:ext cx="5183188" cy="3440113"/>
              <a:chOff x="3419872" y="2708920"/>
              <a:chExt cx="5184576" cy="3441054"/>
            </a:xfrm>
          </p:grpSpPr>
          <p:graphicFrame>
            <p:nvGraphicFramePr>
              <p:cNvPr id="31" name="Diagram 30"/>
              <p:cNvGraphicFramePr/>
              <p:nvPr>
                <p:extLst>
                  <p:ext uri="{D42A27DB-BD31-4B8C-83A1-F6EECF244321}">
                    <p14:modId xmlns:p14="http://schemas.microsoft.com/office/powerpoint/2010/main" val="187666968"/>
                  </p:ext>
                </p:extLst>
              </p:nvPr>
            </p:nvGraphicFramePr>
            <p:xfrm>
              <a:off x="3419872" y="2708920"/>
              <a:ext cx="5184576" cy="3441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32" name="TextBox 34"/>
              <p:cNvSpPr txBox="1">
                <a:spLocks noChangeArrowheads="1"/>
              </p:cNvSpPr>
              <p:nvPr/>
            </p:nvSpPr>
            <p:spPr bwMode="auto">
              <a:xfrm>
                <a:off x="3689350" y="3068638"/>
                <a:ext cx="3603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1</a:t>
                </a:r>
              </a:p>
            </p:txBody>
          </p:sp>
          <p:sp>
            <p:nvSpPr>
              <p:cNvPr id="37" name="TextBox 56"/>
              <p:cNvSpPr txBox="1">
                <a:spLocks noChangeArrowheads="1"/>
              </p:cNvSpPr>
              <p:nvPr/>
            </p:nvSpPr>
            <p:spPr bwMode="auto">
              <a:xfrm>
                <a:off x="3924300" y="4076700"/>
                <a:ext cx="360363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2</a:t>
                </a:r>
              </a:p>
            </p:txBody>
          </p:sp>
          <p:sp>
            <p:nvSpPr>
              <p:cNvPr id="38" name="TextBox 57"/>
              <p:cNvSpPr txBox="1">
                <a:spLocks noChangeArrowheads="1"/>
              </p:cNvSpPr>
              <p:nvPr/>
            </p:nvSpPr>
            <p:spPr bwMode="auto">
              <a:xfrm>
                <a:off x="3689350" y="5110163"/>
                <a:ext cx="3603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73881" y="1484313"/>
              <a:ext cx="4284663" cy="646112"/>
            </a:xfrm>
            <a:prstGeom prst="rect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+mn-cs"/>
                </a:rPr>
                <a:t>SEBELUM PINDAAN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270125"/>
              <a:ext cx="2808287" cy="394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5" name="Picture 44" descr="jkptg-logo-primary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1: CUKAI PETAK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ISU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719001" y="1828800"/>
            <a:ext cx="6739199" cy="3744887"/>
            <a:chOff x="1089185" y="1988369"/>
            <a:chExt cx="6739199" cy="3744887"/>
          </a:xfrm>
        </p:grpSpPr>
        <p:sp>
          <p:nvSpPr>
            <p:cNvPr id="33" name="Rounded Rectangle 32"/>
            <p:cNvSpPr/>
            <p:nvPr/>
          </p:nvSpPr>
          <p:spPr>
            <a:xfrm>
              <a:off x="1089185" y="1988369"/>
              <a:ext cx="3303104" cy="194421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URUSNIAGA</a:t>
              </a:r>
            </a:p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PETAK</a:t>
              </a:r>
              <a:endParaRPr lang="en-US" sz="28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83029" y="1988369"/>
              <a:ext cx="1600200" cy="19442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PEMILIK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DEGIL </a:t>
              </a:r>
              <a:r>
                <a:rPr lang="en-US" sz="1600" b="1" dirty="0">
                  <a:solidFill>
                    <a:schemeClr val="tx1"/>
                  </a:solidFill>
                </a:rPr>
                <a:t>UNTUK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JELASKAN UMPUKAN </a:t>
              </a:r>
              <a:r>
                <a:rPr lang="en-US" sz="1600" b="1" dirty="0">
                  <a:solidFill>
                    <a:schemeClr val="tx1"/>
                  </a:solidFill>
                </a:rPr>
                <a:t>CUKAI TANAH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228184" y="1988369"/>
              <a:ext cx="1600200" cy="19446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PERBADANAN </a:t>
              </a:r>
              <a:r>
                <a:rPr lang="en-US" sz="1600" b="1" dirty="0">
                  <a:solidFill>
                    <a:schemeClr val="tx1"/>
                  </a:solidFill>
                </a:rPr>
                <a:t>PENGURUSAN TIDAK BERFUNGSI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89185" y="4029084"/>
              <a:ext cx="5066991" cy="1704172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SEKSYEN 301A</a:t>
              </a:r>
            </a:p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KANUN </a:t>
              </a: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TANAH NEGARA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228184" y="4029084"/>
              <a:ext cx="1600200" cy="17041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TUNGGU </a:t>
              </a:r>
              <a:r>
                <a:rPr lang="en-US" sz="1600" b="1" dirty="0">
                  <a:solidFill>
                    <a:schemeClr val="tx1"/>
                  </a:solidFill>
                </a:rPr>
                <a:t>SEMUA PEMILIK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JELASKAN CUKAI UNTUK URUSNIAGA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8" name="Picture 37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1: CUKAI PETAK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38113" y="1524000"/>
            <a:ext cx="8053487" cy="4730750"/>
            <a:chOff x="550961" y="1484313"/>
            <a:chExt cx="8053487" cy="4730750"/>
          </a:xfrm>
        </p:grpSpPr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270125"/>
              <a:ext cx="2808287" cy="394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2790281049"/>
                </p:ext>
              </p:extLst>
            </p:nvPr>
          </p:nvGraphicFramePr>
          <p:xfrm>
            <a:off x="3419872" y="2420888"/>
            <a:ext cx="5184576" cy="37290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3584575" y="2708275"/>
              <a:ext cx="3603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1</a:t>
              </a: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3875088" y="3516313"/>
              <a:ext cx="3603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2</a:t>
              </a:r>
            </a:p>
          </p:txBody>
        </p:sp>
        <p:sp>
          <p:nvSpPr>
            <p:cNvPr id="39" name="TextBox 57"/>
            <p:cNvSpPr txBox="1">
              <a:spLocks noChangeArrowheads="1"/>
            </p:cNvSpPr>
            <p:nvPr/>
          </p:nvSpPr>
          <p:spPr bwMode="auto">
            <a:xfrm>
              <a:off x="3916363" y="4441825"/>
              <a:ext cx="3587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0961" y="1484313"/>
              <a:ext cx="4284663" cy="646112"/>
            </a:xfrm>
            <a:prstGeom prst="rect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+mn-cs"/>
                </a:rPr>
                <a:t>SELEPAS PINDAAN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419872" y="5206951"/>
              <a:ext cx="731520" cy="73152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57"/>
            <p:cNvSpPr txBox="1">
              <a:spLocks noChangeArrowheads="1"/>
            </p:cNvSpPr>
            <p:nvPr/>
          </p:nvSpPr>
          <p:spPr bwMode="auto">
            <a:xfrm>
              <a:off x="3598863" y="5237163"/>
              <a:ext cx="36576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/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4" name="Picture 43" descr="jkptg-logo-primary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7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4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4712"/>
            <a:chOff x="76200" y="39688"/>
            <a:chExt cx="9064625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4712"/>
              <a:chOff x="761999" y="39688"/>
              <a:chExt cx="8378826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1: CUKAI PETAK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KONSEP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83463" y="533789"/>
            <a:ext cx="7863840" cy="5943600"/>
            <a:chOff x="683568" y="791369"/>
            <a:chExt cx="8352928" cy="6066631"/>
          </a:xfrm>
        </p:grpSpPr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3639343312"/>
                </p:ext>
              </p:extLst>
            </p:nvPr>
          </p:nvGraphicFramePr>
          <p:xfrm>
            <a:off x="683568" y="791369"/>
            <a:ext cx="8352928" cy="60666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" name="Oval 31"/>
            <p:cNvSpPr/>
            <p:nvPr/>
          </p:nvSpPr>
          <p:spPr>
            <a:xfrm>
              <a:off x="3817938" y="2852738"/>
              <a:ext cx="1978025" cy="19446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8145" y="3574757"/>
              <a:ext cx="266429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ntique Olive Compact" pitchFamily="34" charset="0"/>
                </a:rPr>
                <a:t>PELAKSANAAN </a:t>
              </a:r>
            </a:p>
            <a:p>
              <a:pPr algn="ctr">
                <a:defRPr/>
              </a:pPr>
              <a:r>
                <a:rPr lang="en-US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ntique Olive Compact" pitchFamily="34" charset="0"/>
                </a:rPr>
                <a:t>CUKAI PETAK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830763" y="1491365"/>
              <a:ext cx="433387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21634" y="2891357"/>
              <a:ext cx="431800" cy="33178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97877" y="5165725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243255" y="6059488"/>
              <a:ext cx="433387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404751" y="4630738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728508" y="2420938"/>
              <a:ext cx="431800" cy="33337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50" name="Picture 49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51" name="Straight Connector 5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2: BANGUNAN KHAS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PINDAAN SEKSYEN 8A, 9, 20A, 20B, 81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333500" y="2067848"/>
            <a:ext cx="7353300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Pengecualian </a:t>
            </a:r>
            <a:r>
              <a:rPr lang="fi-FI" altLang="en-US" sz="2400" b="1" dirty="0" smtClean="0"/>
              <a:t>dokumen tertentu bagi </a:t>
            </a:r>
            <a:r>
              <a:rPr lang="fi-FI" altLang="en-US" sz="2400" b="1" dirty="0"/>
              <a:t>permohonan </a:t>
            </a:r>
            <a:r>
              <a:rPr lang="fi-FI" altLang="en-US" sz="2400" b="1" dirty="0" smtClean="0"/>
              <a:t>sijil cadangan pelan strata dan permohonan </a:t>
            </a:r>
            <a:r>
              <a:rPr lang="fi-FI" altLang="en-US" sz="2400" b="1" dirty="0"/>
              <a:t>hakmilik strata </a:t>
            </a:r>
            <a:r>
              <a:rPr lang="fi-FI" altLang="en-US" sz="2400" b="1" dirty="0" smtClean="0"/>
              <a:t>oleh Pengarah Ukur dan Pentadbir Tanah; dan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Pindaan bertujuan supaya memberikan kelonggaran kepada PBN dalam menentukan keadaan-keadaan yang boleh ditakrifkan sebagai bangunan khas. Contohnya: tiada </a:t>
            </a:r>
            <a:r>
              <a:rPr lang="fi-FI" altLang="en-US" sz="2400" b="1" i="1" dirty="0"/>
              <a:t>Certificate Fitness of Occupation </a:t>
            </a:r>
            <a:r>
              <a:rPr lang="fi-FI" altLang="en-US" sz="2400" b="1" dirty="0"/>
              <a:t>(CFO</a:t>
            </a:r>
            <a:r>
              <a:rPr lang="fi-FI" altLang="en-US" sz="2400" b="1" dirty="0" smtClean="0"/>
              <a:t>)</a:t>
            </a:r>
            <a:r>
              <a:rPr lang="en-US" altLang="en-US" sz="2400" b="1" dirty="0" smtClean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90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SKOP 2: BANGUNAN KHAS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ALIRAN PENGECUALIAN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21839581"/>
              </p:ext>
            </p:extLst>
          </p:nvPr>
        </p:nvGraphicFramePr>
        <p:xfrm>
          <a:off x="750404" y="1447800"/>
          <a:ext cx="764319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56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 smtClean="0">
                    <a:latin typeface="+mn-lt"/>
                  </a:rPr>
                  <a:t>SKOP 3: PINDAAN SUSULAN PASCA PENGAMBILAN</a:t>
                </a:r>
                <a:endParaRPr lang="en-US" sz="30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SKOP PENGAMBILAN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8600" y="1066800"/>
            <a:ext cx="8782830" cy="5025711"/>
            <a:chOff x="181658" y="908720"/>
            <a:chExt cx="8782830" cy="5025711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176" y="1154660"/>
              <a:ext cx="3743363" cy="178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3" y="1741910"/>
              <a:ext cx="4323581" cy="19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8" y="4080108"/>
              <a:ext cx="3953766" cy="172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4605715" y="3980774"/>
              <a:ext cx="4142873" cy="1953657"/>
              <a:chOff x="2752068" y="2420888"/>
              <a:chExt cx="4596470" cy="195350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753656" y="2420888"/>
                <a:ext cx="4594882" cy="369859"/>
              </a:xfrm>
              <a:prstGeom prst="rect">
                <a:avLst/>
              </a:prstGeom>
              <a:ln>
                <a:solidFill>
                  <a:srgbClr val="0099C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keseluruhan</a:t>
                </a:r>
                <a:r>
                  <a:rPr lang="en-US" b="1" dirty="0">
                    <a:solidFill>
                      <a:srgbClr val="000000"/>
                    </a:solidFill>
                  </a:rPr>
                  <a:t> skim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52068" y="2949670"/>
                <a:ext cx="4596470" cy="368272"/>
              </a:xfrm>
              <a:prstGeom prst="rect">
                <a:avLst/>
              </a:prstGeom>
              <a:ln>
                <a:solidFill>
                  <a:srgbClr val="A5002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sebahagian</a:t>
                </a:r>
                <a:r>
                  <a:rPr lang="en-US" b="1" dirty="0">
                    <a:solidFill>
                      <a:srgbClr val="000000"/>
                    </a:solidFill>
                  </a:rPr>
                  <a:t> skim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3653" y="3476864"/>
                <a:ext cx="4594885" cy="369304"/>
              </a:xfrm>
              <a:prstGeom prst="rect">
                <a:avLst/>
              </a:prstGeom>
              <a:ln>
                <a:solidFill>
                  <a:srgbClr val="0066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petak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/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blok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sementara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53656" y="4005092"/>
                <a:ext cx="4594882" cy="369304"/>
              </a:xfrm>
              <a:prstGeom prst="rect">
                <a:avLst/>
              </a:prstGeom>
              <a:ln>
                <a:solidFill>
                  <a:srgbClr val="0066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000000"/>
                    </a:solidFill>
                  </a:rPr>
                  <a:t>Pengambilan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harta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</a:rPr>
                  <a:t>bersama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3528" y="5071844"/>
              <a:ext cx="3811896" cy="6635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Oval 28"/>
            <p:cNvSpPr/>
            <p:nvPr/>
          </p:nvSpPr>
          <p:spPr>
            <a:xfrm>
              <a:off x="2483768" y="1594425"/>
              <a:ext cx="2121947" cy="19223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Oval 29"/>
            <p:cNvSpPr/>
            <p:nvPr/>
          </p:nvSpPr>
          <p:spPr>
            <a:xfrm>
              <a:off x="4788024" y="908720"/>
              <a:ext cx="4176464" cy="27481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69841" y="2963010"/>
              <a:ext cx="228581" cy="1017763"/>
            </a:xfrm>
            <a:custGeom>
              <a:avLst/>
              <a:gdLst>
                <a:gd name="connsiteX0" fmla="*/ 0 w 88603"/>
                <a:gd name="connsiteY0" fmla="*/ 707922 h 707922"/>
                <a:gd name="connsiteX1" fmla="*/ 88491 w 88603"/>
                <a:gd name="connsiteY1" fmla="*/ 398206 h 707922"/>
                <a:gd name="connsiteX2" fmla="*/ 14749 w 88603"/>
                <a:gd name="connsiteY2" fmla="*/ 0 h 70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03" h="707922">
                  <a:moveTo>
                    <a:pt x="0" y="707922"/>
                  </a:moveTo>
                  <a:cubicBezTo>
                    <a:pt x="43016" y="612057"/>
                    <a:pt x="86033" y="516193"/>
                    <a:pt x="88491" y="398206"/>
                  </a:cubicBezTo>
                  <a:cubicBezTo>
                    <a:pt x="90949" y="280219"/>
                    <a:pt x="52849" y="140109"/>
                    <a:pt x="14749" y="0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79912" y="3271644"/>
              <a:ext cx="954320" cy="1321715"/>
            </a:xfrm>
            <a:custGeom>
              <a:avLst/>
              <a:gdLst>
                <a:gd name="connsiteX0" fmla="*/ 634180 w 634180"/>
                <a:gd name="connsiteY0" fmla="*/ 1120878 h 1120878"/>
                <a:gd name="connsiteX1" fmla="*/ 147483 w 634180"/>
                <a:gd name="connsiteY1" fmla="*/ 619432 h 1120878"/>
                <a:gd name="connsiteX2" fmla="*/ 0 w 634180"/>
                <a:gd name="connsiteY2" fmla="*/ 0 h 112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80" h="1120878">
                  <a:moveTo>
                    <a:pt x="634180" y="1120878"/>
                  </a:moveTo>
                  <a:cubicBezTo>
                    <a:pt x="443680" y="963561"/>
                    <a:pt x="253180" y="806245"/>
                    <a:pt x="147483" y="619432"/>
                  </a:cubicBezTo>
                  <a:cubicBezTo>
                    <a:pt x="41786" y="432619"/>
                    <a:pt x="20893" y="216309"/>
                    <a:pt x="0" y="0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3779913" y="5585094"/>
              <a:ext cx="1016252" cy="202963"/>
            </a:xfrm>
            <a:custGeom>
              <a:avLst/>
              <a:gdLst>
                <a:gd name="connsiteX0" fmla="*/ 722671 w 722671"/>
                <a:gd name="connsiteY0" fmla="*/ 30349 h 59846"/>
                <a:gd name="connsiteX1" fmla="*/ 383458 w 722671"/>
                <a:gd name="connsiteY1" fmla="*/ 852 h 59846"/>
                <a:gd name="connsiteX2" fmla="*/ 0 w 722671"/>
                <a:gd name="connsiteY2" fmla="*/ 59846 h 5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671" h="59846">
                  <a:moveTo>
                    <a:pt x="722671" y="30349"/>
                  </a:moveTo>
                  <a:cubicBezTo>
                    <a:pt x="613287" y="13142"/>
                    <a:pt x="503903" y="-4064"/>
                    <a:pt x="383458" y="852"/>
                  </a:cubicBezTo>
                  <a:cubicBezTo>
                    <a:pt x="263013" y="5768"/>
                    <a:pt x="131506" y="32807"/>
                    <a:pt x="0" y="59846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4" name="Oval 33"/>
            <p:cNvSpPr/>
            <p:nvPr/>
          </p:nvSpPr>
          <p:spPr>
            <a:xfrm>
              <a:off x="2987824" y="4467168"/>
              <a:ext cx="736865" cy="424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33170" y="4642242"/>
              <a:ext cx="1145307" cy="629542"/>
            </a:xfrm>
            <a:custGeom>
              <a:avLst/>
              <a:gdLst>
                <a:gd name="connsiteX0" fmla="*/ 1145307 w 1145307"/>
                <a:gd name="connsiteY0" fmla="*/ 629542 h 629542"/>
                <a:gd name="connsiteX1" fmla="*/ 614365 w 1145307"/>
                <a:gd name="connsiteY1" fmla="*/ 157594 h 629542"/>
                <a:gd name="connsiteX2" fmla="*/ 53927 w 1145307"/>
                <a:gd name="connsiteY2" fmla="*/ 10110 h 629542"/>
                <a:gd name="connsiteX3" fmla="*/ 53927 w 1145307"/>
                <a:gd name="connsiteY3" fmla="*/ 24859 h 6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307" h="629542">
                  <a:moveTo>
                    <a:pt x="1145307" y="629542"/>
                  </a:moveTo>
                  <a:cubicBezTo>
                    <a:pt x="970784" y="445187"/>
                    <a:pt x="796262" y="260833"/>
                    <a:pt x="614365" y="157594"/>
                  </a:cubicBezTo>
                  <a:cubicBezTo>
                    <a:pt x="432468" y="54355"/>
                    <a:pt x="147333" y="32233"/>
                    <a:pt x="53927" y="10110"/>
                  </a:cubicBezTo>
                  <a:cubicBezTo>
                    <a:pt x="-39479" y="-12013"/>
                    <a:pt x="7224" y="6423"/>
                    <a:pt x="53927" y="24859"/>
                  </a:cubicBezTo>
                </a:path>
              </a:pathLst>
            </a:custGeom>
            <a:noFill/>
            <a:ln w="1016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46" name="Picture 45" descr="jkptg-logo-primary.jp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51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9064625" cy="873929"/>
            <a:chOff x="76200" y="39688"/>
            <a:chExt cx="9064625" cy="873929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378826" cy="873929"/>
              <a:chOff x="761999" y="39688"/>
              <a:chExt cx="8378826" cy="8739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999" y="39688"/>
                <a:ext cx="83788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 smtClean="0">
                    <a:latin typeface="+mn-lt"/>
                  </a:rPr>
                  <a:t>SKOP 3: PINDAAN SUSULAN PASCA PENGAMBILAN</a:t>
                </a:r>
                <a:endParaRPr lang="en-US" sz="30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BAHAGIAN VIIIA &amp; JADUAL KETUJUH BAHARU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4"/>
          <p:cNvSpPr txBox="1">
            <a:spLocks/>
          </p:cNvSpPr>
          <p:nvPr/>
        </p:nvSpPr>
        <p:spPr>
          <a:xfrm>
            <a:off x="1447800" y="1713905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 smtClean="0"/>
              <a:t>Memperuntukkan </a:t>
            </a:r>
            <a:r>
              <a:rPr lang="fi-FI" altLang="en-US" sz="2400" b="1" dirty="0"/>
              <a:t>prosedur modifikasi terhadap buku daftar strata yang berkenaan; 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Memperuntukkan tatacara atau urusan-urusan berkaitan yang perlu dilaksanakan oleh Perbadanan Pengurusan (MC); dan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400" b="1" dirty="0"/>
              <a:t>Peruntukan yang dicadangkan termasuklah:</a:t>
            </a:r>
          </a:p>
          <a:p>
            <a:pPr marL="857250" lvl="1" indent="-45720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000" b="1" dirty="0"/>
              <a:t>Tempoh kewujudan MC bagi pengambilan keseluruhan</a:t>
            </a:r>
          </a:p>
          <a:p>
            <a:pPr marL="857250" lvl="1" indent="-457200" algn="just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i-FI" altLang="en-US" sz="2000" b="1" dirty="0"/>
              <a:t>Pengiraan semula unit syer dan pengeluaran hakmilik sambungan bagi pengambilan sebahagian skim.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3" name="Picture 22" descr="jkptg-logo-primary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3048000"/>
            <a:ext cx="441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Terima</a:t>
            </a:r>
            <a:r>
              <a:rPr lang="en-US" sz="5000" b="1" dirty="0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 </a:t>
            </a:r>
            <a:r>
              <a:rPr lang="en-US" sz="5000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Kasih</a:t>
            </a:r>
            <a:endParaRPr lang="en-US" sz="5000" b="1" dirty="0"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  <p:pic>
        <p:nvPicPr>
          <p:cNvPr id="72707" name="Picture 6" descr="jkptg-logo-prim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2857" r="18571" b="35715"/>
          <a:stretch>
            <a:fillRect/>
          </a:stretch>
        </p:blipFill>
        <p:spPr bwMode="auto">
          <a:xfrm>
            <a:off x="3934619" y="4038600"/>
            <a:ext cx="1274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7"/>
          <p:cNvSpPr txBox="1">
            <a:spLocks noChangeArrowheads="1"/>
          </p:cNvSpPr>
          <p:nvPr/>
        </p:nvSpPr>
        <p:spPr bwMode="auto">
          <a:xfrm>
            <a:off x="1619250" y="4724400"/>
            <a:ext cx="5905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BAHAGIAN HAKMILIK STRATA DAN STRATUM</a:t>
            </a:r>
            <a:endParaRPr lang="en-US" alt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 err="1">
                <a:latin typeface="Calibri" pitchFamily="34" charset="0"/>
              </a:rPr>
              <a:t>Jabatan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Ketua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Pengarah</a:t>
            </a:r>
            <a:r>
              <a:rPr lang="en-US" altLang="en-US" sz="1400" b="1" dirty="0">
                <a:latin typeface="Calibri" pitchFamily="34" charset="0"/>
              </a:rPr>
              <a:t> Tanah </a:t>
            </a:r>
            <a:r>
              <a:rPr lang="en-US" altLang="en-US" sz="1400" b="1" dirty="0" err="1">
                <a:latin typeface="Calibri" pitchFamily="34" charset="0"/>
              </a:rPr>
              <a:t>dan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Galian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smtClean="0">
                <a:latin typeface="Calibri" pitchFamily="34" charset="0"/>
              </a:rPr>
              <a:t>Persekutuan</a:t>
            </a:r>
            <a:endParaRPr lang="en-US" alt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</a:rPr>
              <a:t>Aras </a:t>
            </a:r>
            <a:r>
              <a:rPr lang="en-US" altLang="en-US" sz="1400" b="1" dirty="0" err="1" smtClean="0">
                <a:latin typeface="Calibri" pitchFamily="34" charset="0"/>
              </a:rPr>
              <a:t>Bawah</a:t>
            </a:r>
            <a:r>
              <a:rPr lang="en-US" altLang="en-US" sz="1400" b="1" dirty="0" smtClean="0">
                <a:latin typeface="Calibri" pitchFamily="34" charset="0"/>
              </a:rPr>
              <a:t>, </a:t>
            </a:r>
            <a:r>
              <a:rPr lang="en-US" altLang="en-US" sz="1400" b="1" dirty="0">
                <a:latin typeface="Calibri" pitchFamily="34" charset="0"/>
              </a:rPr>
              <a:t>Podium 1</a:t>
            </a:r>
          </a:p>
          <a:p>
            <a:pPr algn="ctr" eaLnBrk="1" hangingPunct="1"/>
            <a:r>
              <a:rPr lang="en-US" altLang="en-US" sz="1400" b="1" dirty="0" err="1">
                <a:latin typeface="Calibri" pitchFamily="34" charset="0"/>
              </a:rPr>
              <a:t>Wisma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>
                <a:latin typeface="Calibri" pitchFamily="34" charset="0"/>
              </a:rPr>
              <a:t>Sumber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Asli</a:t>
            </a:r>
            <a:endParaRPr lang="en-US" altLang="en-US" sz="1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 smtClean="0">
                <a:latin typeface="Calibri" pitchFamily="34" charset="0"/>
              </a:rPr>
              <a:t>No. 25, </a:t>
            </a:r>
            <a:r>
              <a:rPr lang="en-US" altLang="en-US" sz="1400" b="1" dirty="0" err="1" smtClean="0">
                <a:latin typeface="Calibri" pitchFamily="34" charset="0"/>
              </a:rPr>
              <a:t>Persiaran</a:t>
            </a:r>
            <a:r>
              <a:rPr lang="en-US" altLang="en-US" sz="1400" b="1" dirty="0" smtClean="0">
                <a:latin typeface="Calibri" pitchFamily="34" charset="0"/>
              </a:rPr>
              <a:t> </a:t>
            </a:r>
            <a:r>
              <a:rPr lang="en-US" altLang="en-US" sz="1400" b="1" dirty="0" err="1" smtClean="0">
                <a:latin typeface="Calibri" pitchFamily="34" charset="0"/>
              </a:rPr>
              <a:t>Perdana</a:t>
            </a:r>
            <a:r>
              <a:rPr lang="en-US" altLang="en-US" sz="1400" b="1" dirty="0" smtClean="0">
                <a:latin typeface="Calibri" pitchFamily="34" charset="0"/>
              </a:rPr>
              <a:t>, </a:t>
            </a:r>
            <a:r>
              <a:rPr lang="en-US" altLang="en-US" sz="1400" b="1" dirty="0" err="1" smtClean="0">
                <a:latin typeface="Calibri" pitchFamily="34" charset="0"/>
              </a:rPr>
              <a:t>Presint</a:t>
            </a:r>
            <a:r>
              <a:rPr lang="en-US" altLang="en-US" sz="1400" b="1" dirty="0" smtClean="0">
                <a:latin typeface="Calibri" pitchFamily="34" charset="0"/>
              </a:rPr>
              <a:t> 4</a:t>
            </a:r>
            <a:endParaRPr lang="en-US" alt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>
                <a:latin typeface="Calibri" pitchFamily="34" charset="0"/>
              </a:rPr>
              <a:t>62574 </a:t>
            </a:r>
            <a:r>
              <a:rPr lang="en-US" altLang="en-US" sz="1400" b="1" dirty="0" smtClean="0">
                <a:latin typeface="Calibri" pitchFamily="34" charset="0"/>
              </a:rPr>
              <a:t>PUTRAJAYA</a:t>
            </a:r>
            <a:endParaRPr lang="en-US" alt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b="1" dirty="0" smtClean="0">
                <a:latin typeface="Calibri" pitchFamily="34" charset="0"/>
                <a:hlinkClick r:id="rId4"/>
              </a:rPr>
              <a:t>www.jkptg.gov.my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26487"/>
            <a:ext cx="2362200" cy="304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326487"/>
            <a:ext cx="2362200" cy="3048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EVOLUSI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19" name="Rounded Rectangle 4"/>
          <p:cNvSpPr/>
          <p:nvPr/>
        </p:nvSpPr>
        <p:spPr>
          <a:xfrm>
            <a:off x="765175" y="1615440"/>
            <a:ext cx="3914980" cy="3657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ysClr val="windowText" lastClr="000000"/>
                </a:solidFill>
              </a:rPr>
              <a:t>1960’s - FMS </a:t>
            </a:r>
            <a:r>
              <a:rPr lang="en-US" sz="2200" b="1" dirty="0" err="1" smtClean="0">
                <a:solidFill>
                  <a:sysClr val="windowText" lastClr="000000"/>
                </a:solidFill>
              </a:rPr>
              <a:t>kepada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 KTN </a:t>
            </a:r>
            <a:endParaRPr lang="en-US" sz="22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2690259"/>
              </p:ext>
            </p:extLst>
          </p:nvPr>
        </p:nvGraphicFramePr>
        <p:xfrm>
          <a:off x="1524000" y="2438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7" name="Picture 16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7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EVOLUSI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5263723"/>
              </p:ext>
            </p:extLst>
          </p:nvPr>
        </p:nvGraphicFramePr>
        <p:xfrm>
          <a:off x="1524000" y="2438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ounded Rectangle 4"/>
          <p:cNvSpPr/>
          <p:nvPr/>
        </p:nvSpPr>
        <p:spPr>
          <a:xfrm>
            <a:off x="765175" y="1615440"/>
            <a:ext cx="3914980" cy="3657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ysClr val="windowText" lastClr="000000"/>
                </a:solidFill>
              </a:rPr>
              <a:t>1980’s - KTN </a:t>
            </a:r>
            <a:r>
              <a:rPr lang="en-US" sz="2200" b="1" dirty="0" err="1">
                <a:solidFill>
                  <a:sysClr val="windowText" lastClr="000000"/>
                </a:solidFill>
              </a:rPr>
              <a:t>kepada</a:t>
            </a:r>
            <a:r>
              <a:rPr lang="en-US" sz="2200" b="1" dirty="0">
                <a:solidFill>
                  <a:sysClr val="windowText" lastClr="000000"/>
                </a:solidFill>
              </a:rPr>
              <a:t>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AHS </a:t>
            </a:r>
            <a:endParaRPr lang="en-US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8" name="Picture 17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5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MENGAPA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PERLU UNDANG-UNDANG BERASINGAN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1219200" y="1397000"/>
            <a:ext cx="7848600" cy="4546600"/>
            <a:chOff x="1066800" y="1397000"/>
            <a:chExt cx="7848600" cy="4546600"/>
          </a:xfrm>
        </p:grpSpPr>
        <p:graphicFrame>
          <p:nvGraphicFramePr>
            <p:cNvPr id="71" name="Diagram 70"/>
            <p:cNvGraphicFramePr/>
            <p:nvPr>
              <p:extLst>
                <p:ext uri="{D42A27DB-BD31-4B8C-83A1-F6EECF244321}">
                  <p14:modId xmlns:p14="http://schemas.microsoft.com/office/powerpoint/2010/main" val="1851817739"/>
                </p:ext>
              </p:extLst>
            </p:nvPr>
          </p:nvGraphicFramePr>
          <p:xfrm>
            <a:off x="1986623" y="1397000"/>
            <a:ext cx="6031675" cy="454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1066800" y="3465628"/>
              <a:ext cx="971550" cy="4093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200" b="1" dirty="0" smtClean="0">
                  <a:solidFill>
                    <a:srgbClr val="000000"/>
                  </a:solidFill>
                </a:rPr>
                <a:t>KTN</a:t>
              </a:r>
              <a:endParaRPr lang="en-GB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8016546" y="3465628"/>
              <a:ext cx="898854" cy="4093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200" b="1" dirty="0" smtClean="0">
                  <a:solidFill>
                    <a:srgbClr val="000000"/>
                  </a:solidFill>
                </a:rPr>
                <a:t>AHS</a:t>
              </a:r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18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31" name="Picture 30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4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8912224" cy="874712"/>
            <a:chOff x="76200" y="39688"/>
            <a:chExt cx="8912224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1999" y="39688"/>
              <a:ext cx="8226425" cy="874712"/>
              <a:chOff x="761999" y="39688"/>
              <a:chExt cx="8226425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7845426" cy="646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HUBUNGAN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999" y="436563"/>
                <a:ext cx="8226425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 &amp; KANUN TANAH NEGARA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420344555"/>
              </p:ext>
            </p:extLst>
          </p:nvPr>
        </p:nvGraphicFramePr>
        <p:xfrm>
          <a:off x="609600" y="2286000"/>
          <a:ext cx="79248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18" name="Picture 17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65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20241" r="2401" b="107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9375" y="52388"/>
            <a:ext cx="7086600" cy="874712"/>
            <a:chOff x="76200" y="39688"/>
            <a:chExt cx="7086600" cy="874712"/>
          </a:xfrm>
        </p:grpSpPr>
        <p:sp>
          <p:nvSpPr>
            <p:cNvPr id="27" name="Rectangle 26"/>
            <p:cNvSpPr/>
            <p:nvPr/>
          </p:nvSpPr>
          <p:spPr>
            <a:xfrm>
              <a:off x="76200" y="95250"/>
              <a:ext cx="609600" cy="762000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8750" r="8125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62000" y="39688"/>
              <a:ext cx="6400800" cy="874712"/>
              <a:chOff x="762000" y="39688"/>
              <a:chExt cx="6400800" cy="87471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2000" y="39688"/>
                <a:ext cx="4724400" cy="646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smtClean="0">
                    <a:latin typeface="+mn-lt"/>
                  </a:rPr>
                  <a:t>OBJEKTIF</a:t>
                </a:r>
                <a:endParaRPr lang="en-US" sz="3600" b="1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" y="436563"/>
                <a:ext cx="6400800" cy="47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b="1" dirty="0" smtClean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AKTA HAKMILIK STRATA 1985</a:t>
                </a:r>
                <a:endParaRPr lang="en-US" sz="25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685800" y="3962400"/>
            <a:ext cx="3124200" cy="20410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060896"/>
              </p:ext>
            </p:extLst>
          </p:nvPr>
        </p:nvGraphicFramePr>
        <p:xfrm>
          <a:off x="1600200" y="1981200"/>
          <a:ext cx="7239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Picture 2" descr="D:\Documents and Settings\dzulhaili\Desktop\keluang teaser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45268" y="175533"/>
            <a:ext cx="477814" cy="662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33399" y="6172200"/>
            <a:ext cx="8077202" cy="486166"/>
            <a:chOff x="533399" y="6172200"/>
            <a:chExt cx="8077202" cy="486166"/>
          </a:xfrm>
        </p:grpSpPr>
        <p:pic>
          <p:nvPicPr>
            <p:cNvPr id="29" name="Picture 28" descr="jkptg-logo-primary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5000" b="62143" l="19286" r="78929">
                          <a14:foregroundMark x1="48214" y1="54643" x2="48214" y2="54643"/>
                          <a14:foregroundMark x1="51071" y1="51071" x2="51071" y2="51071"/>
                          <a14:foregroundMark x1="54286" y1="51071" x2="54286" y2="51071"/>
                          <a14:foregroundMark x1="58571" y1="51786" x2="58571" y2="51786"/>
                          <a14:foregroundMark x1="58214" y1="52500" x2="58214" y2="52500"/>
                          <a14:foregroundMark x1="68929" y1="50000" x2="68929" y2="50000"/>
                          <a14:foregroundMark x1="77500" y1="48929" x2="77500" y2="48929"/>
                          <a14:foregroundMark x1="78929" y1="50357" x2="78929" y2="50357"/>
                          <a14:foregroundMark x1="30357" y1="62143" x2="30357" y2="62143"/>
                          <a14:foregroundMark x1="19286" y1="46071" x2="19286" y2="46071"/>
                          <a14:foregroundMark x1="27143" y1="39286" x2="27143" y2="3928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714" t="32857" r="18571" b="35714"/>
            <a:stretch>
              <a:fillRect/>
            </a:stretch>
          </p:blipFill>
          <p:spPr bwMode="auto">
            <a:xfrm>
              <a:off x="7772401" y="6172200"/>
              <a:ext cx="838200" cy="479425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33400" y="6411912"/>
              <a:ext cx="7086601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8"/>
            <p:cNvSpPr txBox="1">
              <a:spLocks noChangeArrowheads="1"/>
            </p:cNvSpPr>
            <p:nvPr/>
          </p:nvSpPr>
          <p:spPr bwMode="auto">
            <a:xfrm>
              <a:off x="3809999" y="6411912"/>
              <a:ext cx="3810001" cy="2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JABATAN KETUA PENGARAH TANAH DAN GALIAN PERSEKUTUAN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78"/>
            <p:cNvSpPr txBox="1">
              <a:spLocks noChangeArrowheads="1"/>
            </p:cNvSpPr>
            <p:nvPr/>
          </p:nvSpPr>
          <p:spPr bwMode="auto">
            <a:xfrm>
              <a:off x="533399" y="6177280"/>
              <a:ext cx="7086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BAHAGIAN HAKMILIK STRATA DAN STRATUM (BHSS)</a:t>
              </a:r>
              <a:endParaRPr lang="en-GB" alt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84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3066</Words>
  <Application>Microsoft Macintosh PowerPoint</Application>
  <PresentationFormat>On-screen Show (4:3)</PresentationFormat>
  <Paragraphs>634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KANDUNGAN</vt:lpstr>
      <vt:lpstr>AKTA HAKMILIK STRATA 1985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AKTA HAKMILIK STRATA 1985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AKTA HAKMILIK STRATA (PINDAAN) 2016 [AKTA A1518]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erma</dc:creator>
  <cp:lastModifiedBy>- -</cp:lastModifiedBy>
  <cp:revision>452</cp:revision>
  <cp:lastPrinted>2014-01-13T04:06:20Z</cp:lastPrinted>
  <dcterms:created xsi:type="dcterms:W3CDTF">2013-01-16T01:55:25Z</dcterms:created>
  <dcterms:modified xsi:type="dcterms:W3CDTF">2017-04-24T11:43:46Z</dcterms:modified>
</cp:coreProperties>
</file>